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37"/>
  </p:notesMasterIdLst>
  <p:sldIdLst>
    <p:sldId id="263" r:id="rId2"/>
    <p:sldId id="256" r:id="rId3"/>
    <p:sldId id="270" r:id="rId4"/>
    <p:sldId id="259" r:id="rId5"/>
    <p:sldId id="282" r:id="rId6"/>
    <p:sldId id="283" r:id="rId7"/>
    <p:sldId id="284" r:id="rId8"/>
    <p:sldId id="290" r:id="rId9"/>
    <p:sldId id="285" r:id="rId10"/>
    <p:sldId id="286" r:id="rId11"/>
    <p:sldId id="261" r:id="rId12"/>
    <p:sldId id="288" r:id="rId13"/>
    <p:sldId id="289" r:id="rId14"/>
    <p:sldId id="287" r:id="rId15"/>
    <p:sldId id="278" r:id="rId16"/>
    <p:sldId id="258" r:id="rId17"/>
    <p:sldId id="260" r:id="rId18"/>
    <p:sldId id="262" r:id="rId19"/>
    <p:sldId id="264" r:id="rId20"/>
    <p:sldId id="265" r:id="rId21"/>
    <p:sldId id="266" r:id="rId22"/>
    <p:sldId id="267" r:id="rId23"/>
    <p:sldId id="268" r:id="rId24"/>
    <p:sldId id="269" r:id="rId25"/>
    <p:sldId id="271" r:id="rId26"/>
    <p:sldId id="272" r:id="rId27"/>
    <p:sldId id="273" r:id="rId28"/>
    <p:sldId id="274" r:id="rId29"/>
    <p:sldId id="275" r:id="rId30"/>
    <p:sldId id="276" r:id="rId31"/>
    <p:sldId id="277" r:id="rId32"/>
    <p:sldId id="279" r:id="rId33"/>
    <p:sldId id="280" r:id="rId34"/>
    <p:sldId id="281" r:id="rId35"/>
    <p:sldId id="257" r:id="rId36"/>
  </p:sldIdLst>
  <p:sldSz cx="12192000" cy="6858000"/>
  <p:notesSz cx="6858000" cy="9144000"/>
  <p:embeddedFontLst>
    <p:embeddedFont>
      <p:font typeface="Abril Fatface" panose="02000503000000020003" pitchFamily="2" charset="0"/>
      <p:regular r:id="rId38"/>
    </p:embeddedFont>
    <p:embeddedFont>
      <p:font typeface="Barlow" panose="00000500000000000000" pitchFamily="2" charset="0"/>
      <p:regular r:id="rId39"/>
      <p:bold r:id="rId40"/>
    </p:embeddedFont>
    <p:embeddedFont>
      <p:font typeface="Barlow Condensed" panose="00000506000000000000" pitchFamily="2" charset="0"/>
      <p:regular r:id="rId41"/>
      <p:bold r:id="rId42"/>
      <p:italic r:id="rId43"/>
      <p:boldItalic r:id="rId44"/>
    </p:embeddedFont>
    <p:embeddedFont>
      <p:font typeface="Barlow Light" panose="00000400000000000000" pitchFamily="2" charset="0"/>
      <p:regular r:id="rId45"/>
      <p:italic r:id="rId46"/>
    </p:embeddedFont>
    <p:embeddedFont>
      <p:font typeface="Denk One" panose="020B0604020202020204" charset="0"/>
      <p:regular r:id="rId47"/>
    </p:embeddedFont>
    <p:embeddedFont>
      <p:font typeface="Griffy" panose="020B0604020202020204" charset="0"/>
      <p:regular r:id="rId48"/>
    </p:embeddedFont>
    <p:embeddedFont>
      <p:font typeface="Homemade Apple" panose="020B0604020202020204" charset="0"/>
      <p:regular r:id="rId49"/>
    </p:embeddedFont>
    <p:embeddedFont>
      <p:font typeface="Poppins" panose="00000500000000000000" pitchFamily="2" charset="0"/>
      <p:regular r:id="rId50"/>
      <p:bold r:id="rId51"/>
      <p:italic r:id="rId52"/>
      <p:boldItalic r:id="rId53"/>
    </p:embeddedFont>
    <p:embeddedFont>
      <p:font typeface="Roboto" panose="020F0502020204030204" pitchFamily="2" charset="0"/>
      <p:regular r:id="rId54"/>
      <p:bold r:id="rId55"/>
      <p:italic r:id="rId56"/>
      <p:boldItalic r:id="rId57"/>
    </p:embeddedFont>
    <p:embeddedFont>
      <p:font typeface="Roboto Condensed" panose="02000000000000000000" pitchFamily="2" charset="0"/>
      <p:regular r:id="rId58"/>
      <p:bold r:id="rId59"/>
      <p:italic r:id="rId60"/>
      <p:boldItalic r:id="rId61"/>
    </p:embeddedFont>
    <p:embeddedFont>
      <p:font typeface="Roboto Condensed Light" panose="02000000000000000000" pitchFamily="2" charset="0"/>
      <p:regular r:id="rId62"/>
      <p:bold r:id="rId63"/>
      <p:italic r:id="rId64"/>
      <p:boldItalic r:id="rId65"/>
    </p:embeddedFont>
    <p:embeddedFont>
      <p:font typeface="Roboto Light" panose="02000000000000000000" pitchFamily="2" charset="0"/>
      <p:regular r:id="rId66"/>
      <p:bold r:id="rId67"/>
      <p:italic r:id="rId68"/>
      <p:boldItalic r:id="rId69"/>
    </p:embeddedFont>
    <p:embeddedFont>
      <p:font typeface="Roboto Medium" panose="02000000000000000000" pitchFamily="2" charset="0"/>
      <p:regular r:id="rId70"/>
      <p:bold r:id="rId71"/>
      <p:italic r:id="rId72"/>
      <p:boldItalic r:id="rId73"/>
    </p:embeddedFont>
    <p:embeddedFont>
      <p:font typeface="Source Sans Pro" panose="020B0503030403020204" pitchFamily="34" charset="0"/>
      <p:regular r:id="rId74"/>
      <p:bold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499"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font" Target="fonts/font18.fntdata"/><Relationship Id="rId63" Type="http://schemas.openxmlformats.org/officeDocument/2006/relationships/font" Target="fonts/font26.fntdata"/><Relationship Id="rId68" Type="http://schemas.openxmlformats.org/officeDocument/2006/relationships/font" Target="fonts/font31.fntdata"/><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34.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font" Target="fonts/font21.fntdata"/><Relationship Id="rId66" Type="http://schemas.openxmlformats.org/officeDocument/2006/relationships/font" Target="fonts/font29.fntdata"/><Relationship Id="rId74" Type="http://schemas.openxmlformats.org/officeDocument/2006/relationships/font" Target="fonts/font37.fntdata"/><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2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60" Type="http://schemas.openxmlformats.org/officeDocument/2006/relationships/font" Target="fonts/font23.fntdata"/><Relationship Id="rId65" Type="http://schemas.openxmlformats.org/officeDocument/2006/relationships/font" Target="fonts/font28.fntdata"/><Relationship Id="rId73" Type="http://schemas.openxmlformats.org/officeDocument/2006/relationships/font" Target="fonts/font36.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font" Target="fonts/font19.fntdata"/><Relationship Id="rId64" Type="http://schemas.openxmlformats.org/officeDocument/2006/relationships/font" Target="fonts/font27.fntdata"/><Relationship Id="rId69" Type="http://schemas.openxmlformats.org/officeDocument/2006/relationships/font" Target="fonts/font32.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4.fntdata"/><Relationship Id="rId72" Type="http://schemas.openxmlformats.org/officeDocument/2006/relationships/font" Target="fonts/font3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font" Target="fonts/font22.fntdata"/><Relationship Id="rId67" Type="http://schemas.openxmlformats.org/officeDocument/2006/relationships/font" Target="fonts/font30.fntdata"/><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62" Type="http://schemas.openxmlformats.org/officeDocument/2006/relationships/font" Target="fonts/font25.fntdata"/><Relationship Id="rId70" Type="http://schemas.openxmlformats.org/officeDocument/2006/relationships/font" Target="fonts/font33.fntdata"/><Relationship Id="rId75" Type="http://schemas.openxmlformats.org/officeDocument/2006/relationships/font" Target="fonts/font3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openxmlformats.org/officeDocument/2006/relationships/font" Target="fonts/font20.fntdata"/></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jpg>
</file>

<file path=ppt/media/image21.jpg>
</file>

<file path=ppt/media/image22.jpg>
</file>

<file path=ppt/media/image23.png>
</file>

<file path=ppt/media/image24.svg>
</file>

<file path=ppt/media/image25.gif>
</file>

<file path=ppt/media/image26.jpg>
</file>

<file path=ppt/media/image27.png>
</file>

<file path=ppt/media/image28.png>
</file>

<file path=ppt/media/image29.png>
</file>

<file path=ppt/media/image3.png>
</file>

<file path=ppt/media/image30.jpg>
</file>

<file path=ppt/media/image31.jpg>
</file>

<file path=ppt/media/image32.jp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6" name="Google Shape;88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a:extLst>
            <a:ext uri="{FF2B5EF4-FFF2-40B4-BE49-F238E27FC236}">
              <a16:creationId xmlns:a16="http://schemas.microsoft.com/office/drawing/2014/main" id="{0B7AD814-A46F-1507-7DAD-61D2CF7574C9}"/>
            </a:ext>
          </a:extLst>
        </p:cNvPr>
        <p:cNvGrpSpPr/>
        <p:nvPr/>
      </p:nvGrpSpPr>
      <p:grpSpPr>
        <a:xfrm>
          <a:off x="0" y="0"/>
          <a:ext cx="0" cy="0"/>
          <a:chOff x="0" y="0"/>
          <a:chExt cx="0" cy="0"/>
        </a:xfrm>
      </p:grpSpPr>
      <p:sp>
        <p:nvSpPr>
          <p:cNvPr id="854" name="Google Shape;854;p4:notes">
            <a:extLst>
              <a:ext uri="{FF2B5EF4-FFF2-40B4-BE49-F238E27FC236}">
                <a16:creationId xmlns:a16="http://schemas.microsoft.com/office/drawing/2014/main" id="{83EA4A1A-2CA1-4529-C345-01F537F0FA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5" name="Google Shape;855;p4:notes">
            <a:extLst>
              <a:ext uri="{FF2B5EF4-FFF2-40B4-BE49-F238E27FC236}">
                <a16:creationId xmlns:a16="http://schemas.microsoft.com/office/drawing/2014/main" id="{9AFE9758-1529-02CF-4BFA-74A2ABEEFC1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295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1" name="Google Shape;8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a:extLst>
            <a:ext uri="{FF2B5EF4-FFF2-40B4-BE49-F238E27FC236}">
              <a16:creationId xmlns:a16="http://schemas.microsoft.com/office/drawing/2014/main" id="{39E05B42-7E15-A3D3-46C3-CB067532D7C2}"/>
            </a:ext>
          </a:extLst>
        </p:cNvPr>
        <p:cNvGrpSpPr/>
        <p:nvPr/>
      </p:nvGrpSpPr>
      <p:grpSpPr>
        <a:xfrm>
          <a:off x="0" y="0"/>
          <a:ext cx="0" cy="0"/>
          <a:chOff x="0" y="0"/>
          <a:chExt cx="0" cy="0"/>
        </a:xfrm>
      </p:grpSpPr>
      <p:sp>
        <p:nvSpPr>
          <p:cNvPr id="870" name="Google Shape;870;p6:notes">
            <a:extLst>
              <a:ext uri="{FF2B5EF4-FFF2-40B4-BE49-F238E27FC236}">
                <a16:creationId xmlns:a16="http://schemas.microsoft.com/office/drawing/2014/main" id="{AEF4C9DB-90EB-79D0-42A9-DBFD87AB5C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1" name="Google Shape;871;p6:notes">
            <a:extLst>
              <a:ext uri="{FF2B5EF4-FFF2-40B4-BE49-F238E27FC236}">
                <a16:creationId xmlns:a16="http://schemas.microsoft.com/office/drawing/2014/main" id="{E812D3B1-6F43-19A3-FCD5-8D43CB5AA31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496433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a:extLst>
            <a:ext uri="{FF2B5EF4-FFF2-40B4-BE49-F238E27FC236}">
              <a16:creationId xmlns:a16="http://schemas.microsoft.com/office/drawing/2014/main" id="{F4718A95-9B05-500E-9784-B3F26BA4545B}"/>
            </a:ext>
          </a:extLst>
        </p:cNvPr>
        <p:cNvGrpSpPr/>
        <p:nvPr/>
      </p:nvGrpSpPr>
      <p:grpSpPr>
        <a:xfrm>
          <a:off x="0" y="0"/>
          <a:ext cx="0" cy="0"/>
          <a:chOff x="0" y="0"/>
          <a:chExt cx="0" cy="0"/>
        </a:xfrm>
      </p:grpSpPr>
      <p:sp>
        <p:nvSpPr>
          <p:cNvPr id="870" name="Google Shape;870;p6:notes">
            <a:extLst>
              <a:ext uri="{FF2B5EF4-FFF2-40B4-BE49-F238E27FC236}">
                <a16:creationId xmlns:a16="http://schemas.microsoft.com/office/drawing/2014/main" id="{70E59B91-5178-95BB-C46E-93A85946F0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1" name="Google Shape;871;p6:notes">
            <a:extLst>
              <a:ext uri="{FF2B5EF4-FFF2-40B4-BE49-F238E27FC236}">
                <a16:creationId xmlns:a16="http://schemas.microsoft.com/office/drawing/2014/main" id="{85184FC7-B57C-975C-CD60-46EB00D467E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974086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a:extLst>
            <a:ext uri="{FF2B5EF4-FFF2-40B4-BE49-F238E27FC236}">
              <a16:creationId xmlns:a16="http://schemas.microsoft.com/office/drawing/2014/main" id="{3C29B55D-6A7B-ED15-E9AC-EEE31B7711D6}"/>
            </a:ext>
          </a:extLst>
        </p:cNvPr>
        <p:cNvGrpSpPr/>
        <p:nvPr/>
      </p:nvGrpSpPr>
      <p:grpSpPr>
        <a:xfrm>
          <a:off x="0" y="0"/>
          <a:ext cx="0" cy="0"/>
          <a:chOff x="0" y="0"/>
          <a:chExt cx="0" cy="0"/>
        </a:xfrm>
      </p:grpSpPr>
      <p:sp>
        <p:nvSpPr>
          <p:cNvPr id="854" name="Google Shape;854;p4:notes">
            <a:extLst>
              <a:ext uri="{FF2B5EF4-FFF2-40B4-BE49-F238E27FC236}">
                <a16:creationId xmlns:a16="http://schemas.microsoft.com/office/drawing/2014/main" id="{60BCEC94-7C67-3231-0486-56582FFB18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5" name="Google Shape;855;p4:notes">
            <a:extLst>
              <a:ext uri="{FF2B5EF4-FFF2-40B4-BE49-F238E27FC236}">
                <a16:creationId xmlns:a16="http://schemas.microsoft.com/office/drawing/2014/main" id="{B48CBF67-DAF0-F775-3673-A53FEBAD556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991321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9" name="Google Shape;1499;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4" name="Google Shape;81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3" name="Google Shape;86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7" name="Google Shape;877;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3" name="Google Shape;893;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1" name="Google Shape;80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1" name="Google Shape;90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0" name="Google Shape;91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7" name="Google Shape;917;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4" name="Google Shape;92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1" name="Google Shape;931;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2" name="Google Shape;1162;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9" name="Google Shape;1189;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30" name="Google Shape;1430;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4"/>
        <p:cNvGrpSpPr/>
        <p:nvPr/>
      </p:nvGrpSpPr>
      <p:grpSpPr>
        <a:xfrm>
          <a:off x="0" y="0"/>
          <a:ext cx="0" cy="0"/>
          <a:chOff x="0" y="0"/>
          <a:chExt cx="0" cy="0"/>
        </a:xfrm>
      </p:grpSpPr>
      <p:sp>
        <p:nvSpPr>
          <p:cNvPr id="1445" name="Google Shape;1445;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46" name="Google Shape;1446;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1"/>
        <p:cNvGrpSpPr/>
        <p:nvPr/>
      </p:nvGrpSpPr>
      <p:grpSpPr>
        <a:xfrm>
          <a:off x="0" y="0"/>
          <a:ext cx="0" cy="0"/>
          <a:chOff x="0" y="0"/>
          <a:chExt cx="0" cy="0"/>
        </a:xfrm>
      </p:grpSpPr>
      <p:sp>
        <p:nvSpPr>
          <p:cNvPr id="1462" name="Google Shape;1462;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3" name="Google Shape;1463;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7" name="Google Shape;1097;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5"/>
        <p:cNvGrpSpPr/>
        <p:nvPr/>
      </p:nvGrpSpPr>
      <p:grpSpPr>
        <a:xfrm>
          <a:off x="0" y="0"/>
          <a:ext cx="0" cy="0"/>
          <a:chOff x="0" y="0"/>
          <a:chExt cx="0" cy="0"/>
        </a:xfrm>
      </p:grpSpPr>
      <p:sp>
        <p:nvSpPr>
          <p:cNvPr id="1476" name="Google Shape;1476;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7" name="Google Shape;1477;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6"/>
        <p:cNvGrpSpPr/>
        <p:nvPr/>
      </p:nvGrpSpPr>
      <p:grpSpPr>
        <a:xfrm>
          <a:off x="0" y="0"/>
          <a:ext cx="0" cy="0"/>
          <a:chOff x="0" y="0"/>
          <a:chExt cx="0" cy="0"/>
        </a:xfrm>
      </p:grpSpPr>
      <p:sp>
        <p:nvSpPr>
          <p:cNvPr id="1487" name="Google Shape;1487;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8" name="Google Shape;1488;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0"/>
        <p:cNvGrpSpPr/>
        <p:nvPr/>
      </p:nvGrpSpPr>
      <p:grpSpPr>
        <a:xfrm>
          <a:off x="0" y="0"/>
          <a:ext cx="0" cy="0"/>
          <a:chOff x="0" y="0"/>
          <a:chExt cx="0" cy="0"/>
        </a:xfrm>
      </p:grpSpPr>
      <p:sp>
        <p:nvSpPr>
          <p:cNvPr id="1511" name="Google Shape;1511;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12" name="Google Shape;1512;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4"/>
        <p:cNvGrpSpPr/>
        <p:nvPr/>
      </p:nvGrpSpPr>
      <p:grpSpPr>
        <a:xfrm>
          <a:off x="0" y="0"/>
          <a:ext cx="0" cy="0"/>
          <a:chOff x="0" y="0"/>
          <a:chExt cx="0" cy="0"/>
        </a:xfrm>
      </p:grpSpPr>
      <p:sp>
        <p:nvSpPr>
          <p:cNvPr id="1535" name="Google Shape;153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6" name="Google Shape;1536;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37" name="Google Shape;1837;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6" name="Google Shape;80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5" name="Google Shape;85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a:extLst>
            <a:ext uri="{FF2B5EF4-FFF2-40B4-BE49-F238E27FC236}">
              <a16:creationId xmlns:a16="http://schemas.microsoft.com/office/drawing/2014/main" id="{9D882A14-1404-8CE7-552D-6AEE7F623D8C}"/>
            </a:ext>
          </a:extLst>
        </p:cNvPr>
        <p:cNvGrpSpPr/>
        <p:nvPr/>
      </p:nvGrpSpPr>
      <p:grpSpPr>
        <a:xfrm>
          <a:off x="0" y="0"/>
          <a:ext cx="0" cy="0"/>
          <a:chOff x="0" y="0"/>
          <a:chExt cx="0" cy="0"/>
        </a:xfrm>
      </p:grpSpPr>
      <p:sp>
        <p:nvSpPr>
          <p:cNvPr id="854" name="Google Shape;854;p4:notes">
            <a:extLst>
              <a:ext uri="{FF2B5EF4-FFF2-40B4-BE49-F238E27FC236}">
                <a16:creationId xmlns:a16="http://schemas.microsoft.com/office/drawing/2014/main" id="{33BEE1C9-3C10-C7F8-4696-D259C1B396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5" name="Google Shape;855;p4:notes">
            <a:extLst>
              <a:ext uri="{FF2B5EF4-FFF2-40B4-BE49-F238E27FC236}">
                <a16:creationId xmlns:a16="http://schemas.microsoft.com/office/drawing/2014/main" id="{518D6B51-847E-EA95-60F6-555DDB14DF2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810282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a:extLst>
            <a:ext uri="{FF2B5EF4-FFF2-40B4-BE49-F238E27FC236}">
              <a16:creationId xmlns:a16="http://schemas.microsoft.com/office/drawing/2014/main" id="{61B1E308-6220-A0C6-CE64-6EDFFBF4C7C3}"/>
            </a:ext>
          </a:extLst>
        </p:cNvPr>
        <p:cNvGrpSpPr/>
        <p:nvPr/>
      </p:nvGrpSpPr>
      <p:grpSpPr>
        <a:xfrm>
          <a:off x="0" y="0"/>
          <a:ext cx="0" cy="0"/>
          <a:chOff x="0" y="0"/>
          <a:chExt cx="0" cy="0"/>
        </a:xfrm>
      </p:grpSpPr>
      <p:sp>
        <p:nvSpPr>
          <p:cNvPr id="854" name="Google Shape;854;p4:notes">
            <a:extLst>
              <a:ext uri="{FF2B5EF4-FFF2-40B4-BE49-F238E27FC236}">
                <a16:creationId xmlns:a16="http://schemas.microsoft.com/office/drawing/2014/main" id="{7BC7DB78-0CD6-242E-460E-C0543571F98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5" name="Google Shape;855;p4:notes">
            <a:extLst>
              <a:ext uri="{FF2B5EF4-FFF2-40B4-BE49-F238E27FC236}">
                <a16:creationId xmlns:a16="http://schemas.microsoft.com/office/drawing/2014/main" id="{15F24120-FD05-8055-B30B-A50234BCB45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120636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a:extLst>
            <a:ext uri="{FF2B5EF4-FFF2-40B4-BE49-F238E27FC236}">
              <a16:creationId xmlns:a16="http://schemas.microsoft.com/office/drawing/2014/main" id="{F0C36BAF-6A27-7289-E259-3F031552A5A2}"/>
            </a:ext>
          </a:extLst>
        </p:cNvPr>
        <p:cNvGrpSpPr/>
        <p:nvPr/>
      </p:nvGrpSpPr>
      <p:grpSpPr>
        <a:xfrm>
          <a:off x="0" y="0"/>
          <a:ext cx="0" cy="0"/>
          <a:chOff x="0" y="0"/>
          <a:chExt cx="0" cy="0"/>
        </a:xfrm>
      </p:grpSpPr>
      <p:sp>
        <p:nvSpPr>
          <p:cNvPr id="854" name="Google Shape;854;p4:notes">
            <a:extLst>
              <a:ext uri="{FF2B5EF4-FFF2-40B4-BE49-F238E27FC236}">
                <a16:creationId xmlns:a16="http://schemas.microsoft.com/office/drawing/2014/main" id="{85BA7B50-4ECF-1071-410B-583E0C458E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5" name="Google Shape;855;p4:notes">
            <a:extLst>
              <a:ext uri="{FF2B5EF4-FFF2-40B4-BE49-F238E27FC236}">
                <a16:creationId xmlns:a16="http://schemas.microsoft.com/office/drawing/2014/main" id="{024FDD33-75E5-F3AD-7395-FAF609B567B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645271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a:extLst>
            <a:ext uri="{FF2B5EF4-FFF2-40B4-BE49-F238E27FC236}">
              <a16:creationId xmlns:a16="http://schemas.microsoft.com/office/drawing/2014/main" id="{2628AFE4-4927-68FD-2A13-40036CA735E5}"/>
            </a:ext>
          </a:extLst>
        </p:cNvPr>
        <p:cNvGrpSpPr/>
        <p:nvPr/>
      </p:nvGrpSpPr>
      <p:grpSpPr>
        <a:xfrm>
          <a:off x="0" y="0"/>
          <a:ext cx="0" cy="0"/>
          <a:chOff x="0" y="0"/>
          <a:chExt cx="0" cy="0"/>
        </a:xfrm>
      </p:grpSpPr>
      <p:sp>
        <p:nvSpPr>
          <p:cNvPr id="854" name="Google Shape;854;p4:notes">
            <a:extLst>
              <a:ext uri="{FF2B5EF4-FFF2-40B4-BE49-F238E27FC236}">
                <a16:creationId xmlns:a16="http://schemas.microsoft.com/office/drawing/2014/main" id="{81A14EF9-DB84-0BDC-6766-22CAFBB6AF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5" name="Google Shape;855;p4:notes">
            <a:extLst>
              <a:ext uri="{FF2B5EF4-FFF2-40B4-BE49-F238E27FC236}">
                <a16:creationId xmlns:a16="http://schemas.microsoft.com/office/drawing/2014/main" id="{CB272D30-4C8A-1B57-55A1-8C254C0BA6F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25912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a:extLst>
            <a:ext uri="{FF2B5EF4-FFF2-40B4-BE49-F238E27FC236}">
              <a16:creationId xmlns:a16="http://schemas.microsoft.com/office/drawing/2014/main" id="{10E850D6-65AF-DA75-F903-4A1BA65AEB23}"/>
            </a:ext>
          </a:extLst>
        </p:cNvPr>
        <p:cNvGrpSpPr/>
        <p:nvPr/>
      </p:nvGrpSpPr>
      <p:grpSpPr>
        <a:xfrm>
          <a:off x="0" y="0"/>
          <a:ext cx="0" cy="0"/>
          <a:chOff x="0" y="0"/>
          <a:chExt cx="0" cy="0"/>
        </a:xfrm>
      </p:grpSpPr>
      <p:sp>
        <p:nvSpPr>
          <p:cNvPr id="854" name="Google Shape;854;p4:notes">
            <a:extLst>
              <a:ext uri="{FF2B5EF4-FFF2-40B4-BE49-F238E27FC236}">
                <a16:creationId xmlns:a16="http://schemas.microsoft.com/office/drawing/2014/main" id="{18348134-9131-6139-943D-C9BDB2608D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5" name="Google Shape;855;p4:notes">
            <a:extLst>
              <a:ext uri="{FF2B5EF4-FFF2-40B4-BE49-F238E27FC236}">
                <a16:creationId xmlns:a16="http://schemas.microsoft.com/office/drawing/2014/main" id="{30DB06CD-1617-5A91-D29A-30C37126087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14246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4.png"/><Relationship Id="rId11" Type="http://schemas.openxmlformats.org/officeDocument/2006/relationships/image" Target="../media/image7.png"/><Relationship Id="rId5" Type="http://schemas.openxmlformats.org/officeDocument/2006/relationships/hyperlink" Target="https://twitter.com/SlidesManiaSM/" TargetMode="External"/><Relationship Id="rId10"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hyperlink" Target="https://www.instagram.com/slidesmania/" TargetMode="Externa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10"/>
        <p:cNvGrpSpPr/>
        <p:nvPr/>
      </p:nvGrpSpPr>
      <p:grpSpPr>
        <a:xfrm>
          <a:off x="0" y="0"/>
          <a:ext cx="0" cy="0"/>
          <a:chOff x="0" y="0"/>
          <a:chExt cx="0" cy="0"/>
        </a:xfrm>
      </p:grpSpPr>
      <p:sp>
        <p:nvSpPr>
          <p:cNvPr id="11" name="Google Shape;11;p2"/>
          <p:cNvSpPr/>
          <p:nvPr/>
        </p:nvSpPr>
        <p:spPr>
          <a:xfrm rot="-4063374">
            <a:off x="649803" y="-290707"/>
            <a:ext cx="6553331" cy="7323310"/>
          </a:xfrm>
          <a:custGeom>
            <a:avLst/>
            <a:gdLst/>
            <a:ahLst/>
            <a:cxnLst/>
            <a:rect l="l" t="t" r="r" b="b"/>
            <a:pathLst>
              <a:path w="48469" h="41838" extrusionOk="0">
                <a:moveTo>
                  <a:pt x="20413" y="1"/>
                </a:moveTo>
                <a:cubicBezTo>
                  <a:pt x="18987" y="1"/>
                  <a:pt x="17569" y="147"/>
                  <a:pt x="16179" y="464"/>
                </a:cubicBezTo>
                <a:cubicBezTo>
                  <a:pt x="9107" y="2065"/>
                  <a:pt x="3736" y="8070"/>
                  <a:pt x="1968" y="14975"/>
                </a:cubicBezTo>
                <a:cubicBezTo>
                  <a:pt x="0" y="22547"/>
                  <a:pt x="2002" y="31253"/>
                  <a:pt x="6272" y="37758"/>
                </a:cubicBezTo>
                <a:cubicBezTo>
                  <a:pt x="7072" y="38925"/>
                  <a:pt x="7939" y="40093"/>
                  <a:pt x="9107" y="40893"/>
                </a:cubicBezTo>
                <a:cubicBezTo>
                  <a:pt x="9947" y="41469"/>
                  <a:pt x="10994" y="41838"/>
                  <a:pt x="12013" y="41838"/>
                </a:cubicBezTo>
                <a:cubicBezTo>
                  <a:pt x="12410" y="41838"/>
                  <a:pt x="12802" y="41782"/>
                  <a:pt x="13176" y="41660"/>
                </a:cubicBezTo>
                <a:cubicBezTo>
                  <a:pt x="15511" y="40860"/>
                  <a:pt x="16345" y="38058"/>
                  <a:pt x="18013" y="36223"/>
                </a:cubicBezTo>
                <a:cubicBezTo>
                  <a:pt x="19838" y="34232"/>
                  <a:pt x="22557" y="33572"/>
                  <a:pt x="25341" y="33572"/>
                </a:cubicBezTo>
                <a:cubicBezTo>
                  <a:pt x="26475" y="33572"/>
                  <a:pt x="27620" y="33681"/>
                  <a:pt x="28721" y="33855"/>
                </a:cubicBezTo>
                <a:cubicBezTo>
                  <a:pt x="31320" y="34220"/>
                  <a:pt x="33950" y="34849"/>
                  <a:pt x="36526" y="34849"/>
                </a:cubicBezTo>
                <a:cubicBezTo>
                  <a:pt x="37719" y="34849"/>
                  <a:pt x="38901" y="34714"/>
                  <a:pt x="40062" y="34355"/>
                </a:cubicBezTo>
                <a:cubicBezTo>
                  <a:pt x="45399" y="32721"/>
                  <a:pt x="48468" y="26550"/>
                  <a:pt x="47801" y="21012"/>
                </a:cubicBezTo>
                <a:cubicBezTo>
                  <a:pt x="47167" y="15475"/>
                  <a:pt x="43465" y="10638"/>
                  <a:pt x="39062" y="7202"/>
                </a:cubicBezTo>
                <a:cubicBezTo>
                  <a:pt x="33949" y="3216"/>
                  <a:pt x="27091" y="1"/>
                  <a:pt x="2041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2" name="Google Shape;12;p2"/>
          <p:cNvSpPr txBox="1">
            <a:spLocks noGrp="1"/>
          </p:cNvSpPr>
          <p:nvPr>
            <p:ph type="title"/>
          </p:nvPr>
        </p:nvSpPr>
        <p:spPr>
          <a:xfrm>
            <a:off x="689950" y="1528138"/>
            <a:ext cx="6150600" cy="1230600"/>
          </a:xfrm>
          <a:prstGeom prst="rect">
            <a:avLst/>
          </a:prstGeom>
          <a:noFill/>
          <a:ln>
            <a:noFill/>
          </a:ln>
        </p:spPr>
        <p:txBody>
          <a:bodyPr spcFirstLastPara="1" wrap="square" lIns="121900" tIns="121900" rIns="121900" bIns="121900" anchor="t" anchorCtr="0">
            <a:noAutofit/>
          </a:bodyPr>
          <a:lstStyle>
            <a:lvl1pPr lvl="0" algn="l">
              <a:lnSpc>
                <a:spcPct val="80000"/>
              </a:lnSpc>
              <a:spcBef>
                <a:spcPts val="0"/>
              </a:spcBef>
              <a:spcAft>
                <a:spcPts val="0"/>
              </a:spcAft>
              <a:buSzPts val="9000"/>
              <a:buNone/>
              <a:defRPr sz="9000"/>
            </a:lvl1pPr>
            <a:lvl2pPr lvl="1" algn="l">
              <a:lnSpc>
                <a:spcPct val="80000"/>
              </a:lnSpc>
              <a:spcBef>
                <a:spcPts val="0"/>
              </a:spcBef>
              <a:spcAft>
                <a:spcPts val="0"/>
              </a:spcAft>
              <a:buSzPts val="11000"/>
              <a:buNone/>
              <a:defRPr sz="11000"/>
            </a:lvl2pPr>
            <a:lvl3pPr lvl="2" algn="l">
              <a:lnSpc>
                <a:spcPct val="80000"/>
              </a:lnSpc>
              <a:spcBef>
                <a:spcPts val="0"/>
              </a:spcBef>
              <a:spcAft>
                <a:spcPts val="0"/>
              </a:spcAft>
              <a:buSzPts val="11000"/>
              <a:buNone/>
              <a:defRPr sz="11000"/>
            </a:lvl3pPr>
            <a:lvl4pPr lvl="3" algn="l">
              <a:lnSpc>
                <a:spcPct val="80000"/>
              </a:lnSpc>
              <a:spcBef>
                <a:spcPts val="0"/>
              </a:spcBef>
              <a:spcAft>
                <a:spcPts val="0"/>
              </a:spcAft>
              <a:buSzPts val="11000"/>
              <a:buNone/>
              <a:defRPr sz="11000"/>
            </a:lvl4pPr>
            <a:lvl5pPr lvl="4" algn="l">
              <a:lnSpc>
                <a:spcPct val="80000"/>
              </a:lnSpc>
              <a:spcBef>
                <a:spcPts val="0"/>
              </a:spcBef>
              <a:spcAft>
                <a:spcPts val="0"/>
              </a:spcAft>
              <a:buSzPts val="11000"/>
              <a:buNone/>
              <a:defRPr sz="11000"/>
            </a:lvl5pPr>
            <a:lvl6pPr lvl="5" algn="l">
              <a:lnSpc>
                <a:spcPct val="80000"/>
              </a:lnSpc>
              <a:spcBef>
                <a:spcPts val="0"/>
              </a:spcBef>
              <a:spcAft>
                <a:spcPts val="0"/>
              </a:spcAft>
              <a:buSzPts val="11000"/>
              <a:buNone/>
              <a:defRPr sz="11000"/>
            </a:lvl6pPr>
            <a:lvl7pPr lvl="6" algn="l">
              <a:lnSpc>
                <a:spcPct val="80000"/>
              </a:lnSpc>
              <a:spcBef>
                <a:spcPts val="0"/>
              </a:spcBef>
              <a:spcAft>
                <a:spcPts val="0"/>
              </a:spcAft>
              <a:buSzPts val="11000"/>
              <a:buNone/>
              <a:defRPr sz="11000"/>
            </a:lvl7pPr>
            <a:lvl8pPr lvl="7" algn="l">
              <a:lnSpc>
                <a:spcPct val="80000"/>
              </a:lnSpc>
              <a:spcBef>
                <a:spcPts val="0"/>
              </a:spcBef>
              <a:spcAft>
                <a:spcPts val="0"/>
              </a:spcAft>
              <a:buSzPts val="11000"/>
              <a:buNone/>
              <a:defRPr sz="11000"/>
            </a:lvl8pPr>
            <a:lvl9pPr lvl="8" algn="l">
              <a:lnSpc>
                <a:spcPct val="80000"/>
              </a:lnSpc>
              <a:spcBef>
                <a:spcPts val="0"/>
              </a:spcBef>
              <a:spcAft>
                <a:spcPts val="0"/>
              </a:spcAft>
              <a:buSzPts val="11000"/>
              <a:buNone/>
              <a:defRPr sz="11000"/>
            </a:lvl9pPr>
          </a:lstStyle>
          <a:p>
            <a:endParaRPr/>
          </a:p>
        </p:txBody>
      </p:sp>
      <p:sp>
        <p:nvSpPr>
          <p:cNvPr id="13" name="Google Shape;13;p2"/>
          <p:cNvSpPr txBox="1">
            <a:spLocks noGrp="1"/>
          </p:cNvSpPr>
          <p:nvPr>
            <p:ph type="subTitle" idx="1"/>
          </p:nvPr>
        </p:nvSpPr>
        <p:spPr>
          <a:xfrm>
            <a:off x="699262" y="4668862"/>
            <a:ext cx="6160800" cy="717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1800"/>
              <a:buNone/>
              <a:defRPr/>
            </a:lvl1pPr>
            <a:lvl2pPr lvl="1" algn="l">
              <a:lnSpc>
                <a:spcPct val="115000"/>
              </a:lnSpc>
              <a:spcBef>
                <a:spcPts val="2100"/>
              </a:spcBef>
              <a:spcAft>
                <a:spcPts val="0"/>
              </a:spcAft>
              <a:buSzPts val="1800"/>
              <a:buNone/>
              <a:defRPr/>
            </a:lvl2pPr>
            <a:lvl3pPr lvl="2" algn="l">
              <a:lnSpc>
                <a:spcPct val="115000"/>
              </a:lnSpc>
              <a:spcBef>
                <a:spcPts val="2100"/>
              </a:spcBef>
              <a:spcAft>
                <a:spcPts val="0"/>
              </a:spcAft>
              <a:buSzPts val="1800"/>
              <a:buNone/>
              <a:defRPr/>
            </a:lvl3pPr>
            <a:lvl4pPr lvl="3" algn="l">
              <a:lnSpc>
                <a:spcPct val="115000"/>
              </a:lnSpc>
              <a:spcBef>
                <a:spcPts val="2100"/>
              </a:spcBef>
              <a:spcAft>
                <a:spcPts val="0"/>
              </a:spcAft>
              <a:buSzPts val="1800"/>
              <a:buNone/>
              <a:defRPr/>
            </a:lvl4pPr>
            <a:lvl5pPr lvl="4" algn="l">
              <a:lnSpc>
                <a:spcPct val="115000"/>
              </a:lnSpc>
              <a:spcBef>
                <a:spcPts val="2100"/>
              </a:spcBef>
              <a:spcAft>
                <a:spcPts val="0"/>
              </a:spcAft>
              <a:buSzPts val="1800"/>
              <a:buNone/>
              <a:defRPr/>
            </a:lvl5pPr>
            <a:lvl6pPr lvl="5" algn="l">
              <a:lnSpc>
                <a:spcPct val="115000"/>
              </a:lnSpc>
              <a:spcBef>
                <a:spcPts val="2100"/>
              </a:spcBef>
              <a:spcAft>
                <a:spcPts val="0"/>
              </a:spcAft>
              <a:buSzPts val="1800"/>
              <a:buNone/>
              <a:defRPr/>
            </a:lvl6pPr>
            <a:lvl7pPr lvl="6" algn="l">
              <a:lnSpc>
                <a:spcPct val="115000"/>
              </a:lnSpc>
              <a:spcBef>
                <a:spcPts val="2100"/>
              </a:spcBef>
              <a:spcAft>
                <a:spcPts val="0"/>
              </a:spcAft>
              <a:buSzPts val="1800"/>
              <a:buNone/>
              <a:defRPr/>
            </a:lvl7pPr>
            <a:lvl8pPr lvl="7" algn="l">
              <a:lnSpc>
                <a:spcPct val="115000"/>
              </a:lnSpc>
              <a:spcBef>
                <a:spcPts val="2100"/>
              </a:spcBef>
              <a:spcAft>
                <a:spcPts val="0"/>
              </a:spcAft>
              <a:buSzPts val="1800"/>
              <a:buNone/>
              <a:defRPr/>
            </a:lvl8pPr>
            <a:lvl9pPr lvl="8" algn="l">
              <a:lnSpc>
                <a:spcPct val="115000"/>
              </a:lnSpc>
              <a:spcBef>
                <a:spcPts val="2100"/>
              </a:spcBef>
              <a:spcAft>
                <a:spcPts val="2100"/>
              </a:spcAft>
              <a:buSzPts val="1800"/>
              <a:buNone/>
              <a:defRPr/>
            </a:lvl9pPr>
          </a:lstStyle>
          <a:p>
            <a:endParaRPr/>
          </a:p>
        </p:txBody>
      </p:sp>
      <p:sp>
        <p:nvSpPr>
          <p:cNvPr id="14" name="Google Shape;14;p2"/>
          <p:cNvSpPr/>
          <p:nvPr/>
        </p:nvSpPr>
        <p:spPr>
          <a:xfrm>
            <a:off x="9697974" y="1783366"/>
            <a:ext cx="743140" cy="5074634"/>
          </a:xfrm>
          <a:custGeom>
            <a:avLst/>
            <a:gdLst/>
            <a:ahLst/>
            <a:cxnLst/>
            <a:rect l="l" t="t" r="r" b="b"/>
            <a:pathLst>
              <a:path w="743140" h="5074634" extrusionOk="0">
                <a:moveTo>
                  <a:pt x="0" y="0"/>
                </a:moveTo>
                <a:lnTo>
                  <a:pt x="743140" y="0"/>
                </a:lnTo>
                <a:lnTo>
                  <a:pt x="743140" y="5074634"/>
                </a:lnTo>
                <a:lnTo>
                  <a:pt x="0" y="5074634"/>
                </a:lnTo>
                <a:close/>
              </a:path>
            </a:pathLst>
          </a:custGeom>
          <a:solidFill>
            <a:srgbClr val="43434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 name="Google Shape;15;p2"/>
          <p:cNvSpPr/>
          <p:nvPr/>
        </p:nvSpPr>
        <p:spPr>
          <a:xfrm>
            <a:off x="6872914" y="4027933"/>
            <a:ext cx="3256806" cy="950258"/>
          </a:xfrm>
          <a:custGeom>
            <a:avLst/>
            <a:gdLst/>
            <a:ahLst/>
            <a:cxnLst/>
            <a:rect l="l" t="t" r="r" b="b"/>
            <a:pathLst>
              <a:path w="3256806" h="950258" extrusionOk="0">
                <a:moveTo>
                  <a:pt x="160346" y="453390"/>
                </a:moveTo>
                <a:lnTo>
                  <a:pt x="1257340" y="0"/>
                </a:lnTo>
                <a:lnTo>
                  <a:pt x="3255876" y="146590"/>
                </a:lnTo>
                <a:cubicBezTo>
                  <a:pt x="3255876" y="200882"/>
                  <a:pt x="3257971" y="236411"/>
                  <a:pt x="3255876" y="305467"/>
                </a:cubicBezTo>
                <a:lnTo>
                  <a:pt x="2787341" y="588359"/>
                </a:lnTo>
                <a:cubicBezTo>
                  <a:pt x="1894848" y="1085088"/>
                  <a:pt x="792139" y="934593"/>
                  <a:pt x="623356" y="908971"/>
                </a:cubicBezTo>
                <a:cubicBezTo>
                  <a:pt x="479719" y="887158"/>
                  <a:pt x="36807" y="777812"/>
                  <a:pt x="12518" y="610362"/>
                </a:cubicBezTo>
                <a:cubicBezTo>
                  <a:pt x="-33202" y="295180"/>
                  <a:pt x="53190" y="507016"/>
                  <a:pt x="160346" y="45339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 name="Google Shape;16;p2"/>
          <p:cNvSpPr/>
          <p:nvPr/>
        </p:nvSpPr>
        <p:spPr>
          <a:xfrm>
            <a:off x="6867520" y="3954209"/>
            <a:ext cx="3261364" cy="866091"/>
          </a:xfrm>
          <a:custGeom>
            <a:avLst/>
            <a:gdLst/>
            <a:ahLst/>
            <a:cxnLst/>
            <a:rect l="l" t="t" r="r" b="b"/>
            <a:pathLst>
              <a:path w="3261364" h="866091" extrusionOk="0">
                <a:moveTo>
                  <a:pt x="147357" y="404336"/>
                </a:moveTo>
                <a:lnTo>
                  <a:pt x="1240446" y="0"/>
                </a:lnTo>
                <a:lnTo>
                  <a:pt x="3261365" y="220218"/>
                </a:lnTo>
                <a:lnTo>
                  <a:pt x="2765017" y="524733"/>
                </a:lnTo>
                <a:cubicBezTo>
                  <a:pt x="1893384" y="976884"/>
                  <a:pt x="940408" y="862108"/>
                  <a:pt x="591126" y="827056"/>
                </a:cubicBezTo>
                <a:cubicBezTo>
                  <a:pt x="458157" y="813816"/>
                  <a:pt x="-318797" y="613125"/>
                  <a:pt x="147357" y="40433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 name="Google Shape;17;p2"/>
          <p:cNvSpPr/>
          <p:nvPr/>
        </p:nvSpPr>
        <p:spPr>
          <a:xfrm>
            <a:off x="6903624" y="4153377"/>
            <a:ext cx="3039808" cy="434340"/>
          </a:xfrm>
          <a:custGeom>
            <a:avLst/>
            <a:gdLst/>
            <a:ahLst/>
            <a:cxnLst/>
            <a:rect l="l" t="t" r="r" b="b"/>
            <a:pathLst>
              <a:path w="3039808" h="434340" extrusionOk="0">
                <a:moveTo>
                  <a:pt x="10287" y="434340"/>
                </a:moveTo>
                <a:lnTo>
                  <a:pt x="0" y="407670"/>
                </a:lnTo>
                <a:lnTo>
                  <a:pt x="1055370" y="0"/>
                </a:lnTo>
                <a:lnTo>
                  <a:pt x="1058609" y="286"/>
                </a:lnTo>
                <a:lnTo>
                  <a:pt x="3039809" y="170212"/>
                </a:lnTo>
                <a:lnTo>
                  <a:pt x="2885027" y="271939"/>
                </a:lnTo>
                <a:lnTo>
                  <a:pt x="2869311" y="248126"/>
                </a:lnTo>
                <a:lnTo>
                  <a:pt x="2955131" y="191643"/>
                </a:lnTo>
                <a:lnTo>
                  <a:pt x="1059466" y="2905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 name="Google Shape;18;p2"/>
          <p:cNvSpPr/>
          <p:nvPr/>
        </p:nvSpPr>
        <p:spPr>
          <a:xfrm>
            <a:off x="9187910" y="1527906"/>
            <a:ext cx="952595" cy="2646616"/>
          </a:xfrm>
          <a:custGeom>
            <a:avLst/>
            <a:gdLst/>
            <a:ahLst/>
            <a:cxnLst/>
            <a:rect l="l" t="t" r="r" b="b"/>
            <a:pathLst>
              <a:path w="952595" h="2646616" extrusionOk="0">
                <a:moveTo>
                  <a:pt x="952595" y="1065848"/>
                </a:moveTo>
                <a:lnTo>
                  <a:pt x="952595" y="2642045"/>
                </a:lnTo>
                <a:lnTo>
                  <a:pt x="942880" y="2645855"/>
                </a:lnTo>
                <a:lnTo>
                  <a:pt x="940880" y="2646617"/>
                </a:lnTo>
                <a:lnTo>
                  <a:pt x="940499" y="2645664"/>
                </a:lnTo>
                <a:lnTo>
                  <a:pt x="0" y="0"/>
                </a:lnTo>
                <a:lnTo>
                  <a:pt x="113443" y="8287"/>
                </a:lnTo>
                <a:cubicBezTo>
                  <a:pt x="592169" y="107823"/>
                  <a:pt x="952595" y="543497"/>
                  <a:pt x="952595" y="1065848"/>
                </a:cubicBezTo>
                <a:close/>
              </a:path>
            </a:pathLst>
          </a:custGeom>
          <a:solidFill>
            <a:srgbClr val="D64C4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 name="Google Shape;19;p2"/>
          <p:cNvSpPr/>
          <p:nvPr/>
        </p:nvSpPr>
        <p:spPr>
          <a:xfrm>
            <a:off x="8045291" y="1514856"/>
            <a:ext cx="2095214" cy="2659665"/>
          </a:xfrm>
          <a:custGeom>
            <a:avLst/>
            <a:gdLst/>
            <a:ahLst/>
            <a:cxnLst/>
            <a:rect l="l" t="t" r="r" b="b"/>
            <a:pathLst>
              <a:path w="2095214" h="2659665" extrusionOk="0">
                <a:moveTo>
                  <a:pt x="2095214" y="1078897"/>
                </a:moveTo>
                <a:lnTo>
                  <a:pt x="2095214" y="2659666"/>
                </a:lnTo>
                <a:lnTo>
                  <a:pt x="2085499" y="2658904"/>
                </a:lnTo>
                <a:lnTo>
                  <a:pt x="2083118" y="2658714"/>
                </a:lnTo>
                <a:lnTo>
                  <a:pt x="0" y="2491359"/>
                </a:lnTo>
                <a:lnTo>
                  <a:pt x="0" y="1078897"/>
                </a:lnTo>
                <a:cubicBezTo>
                  <a:pt x="0" y="483013"/>
                  <a:pt x="469011" y="0"/>
                  <a:pt x="1047560" y="0"/>
                </a:cubicBezTo>
                <a:lnTo>
                  <a:pt x="1047655" y="0"/>
                </a:lnTo>
                <a:cubicBezTo>
                  <a:pt x="1118997" y="0"/>
                  <a:pt x="1188720" y="7334"/>
                  <a:pt x="1256062" y="21336"/>
                </a:cubicBezTo>
                <a:cubicBezTo>
                  <a:pt x="1734788" y="120872"/>
                  <a:pt x="2095214" y="556546"/>
                  <a:pt x="2095214" y="107889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 name="Google Shape;20;p2"/>
          <p:cNvSpPr/>
          <p:nvPr/>
        </p:nvSpPr>
        <p:spPr>
          <a:xfrm>
            <a:off x="7952327" y="1514761"/>
            <a:ext cx="1235583" cy="2520696"/>
          </a:xfrm>
          <a:custGeom>
            <a:avLst/>
            <a:gdLst/>
            <a:ahLst/>
            <a:cxnLst/>
            <a:rect l="l" t="t" r="r" b="b"/>
            <a:pathLst>
              <a:path w="1235583" h="2520696" extrusionOk="0">
                <a:moveTo>
                  <a:pt x="1235583" y="17335"/>
                </a:moveTo>
                <a:cubicBezTo>
                  <a:pt x="740664" y="116015"/>
                  <a:pt x="363855" y="624173"/>
                  <a:pt x="363855" y="1236155"/>
                </a:cubicBezTo>
                <a:lnTo>
                  <a:pt x="363855" y="2520696"/>
                </a:lnTo>
                <a:lnTo>
                  <a:pt x="0" y="2491454"/>
                </a:lnTo>
                <a:lnTo>
                  <a:pt x="0" y="1078992"/>
                </a:lnTo>
                <a:cubicBezTo>
                  <a:pt x="0" y="483203"/>
                  <a:pt x="468916" y="0"/>
                  <a:pt x="1047559" y="0"/>
                </a:cubicBezTo>
                <a:cubicBezTo>
                  <a:pt x="1111758" y="0"/>
                  <a:pt x="1174623" y="6001"/>
                  <a:pt x="1235583" y="1733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 name="Google Shape;21;p2"/>
          <p:cNvSpPr/>
          <p:nvPr/>
        </p:nvSpPr>
        <p:spPr>
          <a:xfrm rot="-42970">
            <a:off x="7945856" y="4009159"/>
            <a:ext cx="28576" cy="158693"/>
          </a:xfrm>
          <a:custGeom>
            <a:avLst/>
            <a:gdLst/>
            <a:ahLst/>
            <a:cxnLst/>
            <a:rect l="l" t="t" r="r" b="b"/>
            <a:pathLst>
              <a:path w="28574" h="158681" extrusionOk="0">
                <a:moveTo>
                  <a:pt x="0" y="0"/>
                </a:moveTo>
                <a:lnTo>
                  <a:pt x="28574" y="0"/>
                </a:lnTo>
                <a:lnTo>
                  <a:pt x="28574" y="158681"/>
                </a:lnTo>
                <a:lnTo>
                  <a:pt x="0" y="1586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 name="Google Shape;22;p2"/>
          <p:cNvSpPr/>
          <p:nvPr/>
        </p:nvSpPr>
        <p:spPr>
          <a:xfrm>
            <a:off x="9901047" y="4329514"/>
            <a:ext cx="540067" cy="2527078"/>
          </a:xfrm>
          <a:custGeom>
            <a:avLst/>
            <a:gdLst/>
            <a:ahLst/>
            <a:cxnLst/>
            <a:rect l="l" t="t" r="r" b="b"/>
            <a:pathLst>
              <a:path w="540067" h="2527078" extrusionOk="0">
                <a:moveTo>
                  <a:pt x="0" y="2527078"/>
                </a:moveTo>
                <a:lnTo>
                  <a:pt x="540067" y="2527078"/>
                </a:lnTo>
                <a:lnTo>
                  <a:pt x="540067" y="0"/>
                </a:lnTo>
                <a:lnTo>
                  <a:pt x="483394" y="0"/>
                </a:lnTo>
                <a:cubicBezTo>
                  <a:pt x="216408" y="0"/>
                  <a:pt x="95" y="216408"/>
                  <a:pt x="95" y="483299"/>
                </a:cubicBezTo>
                <a:lnTo>
                  <a:pt x="95" y="2527078"/>
                </a:lnTo>
                <a:close/>
              </a:path>
            </a:pathLst>
          </a:custGeom>
          <a:solidFill>
            <a:srgbClr val="66666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 name="Google Shape;23;p2"/>
          <p:cNvSpPr/>
          <p:nvPr/>
        </p:nvSpPr>
        <p:spPr>
          <a:xfrm>
            <a:off x="10253091" y="4723639"/>
            <a:ext cx="88963" cy="2006631"/>
          </a:xfrm>
          <a:custGeom>
            <a:avLst/>
            <a:gdLst/>
            <a:ahLst/>
            <a:cxnLst/>
            <a:rect l="l" t="t" r="r" b="b"/>
            <a:pathLst>
              <a:path w="88963" h="2006631" extrusionOk="0">
                <a:moveTo>
                  <a:pt x="44482" y="2006632"/>
                </a:moveTo>
                <a:lnTo>
                  <a:pt x="44482" y="2006632"/>
                </a:lnTo>
                <a:cubicBezTo>
                  <a:pt x="20003" y="2006632"/>
                  <a:pt x="0" y="1986629"/>
                  <a:pt x="0" y="1962150"/>
                </a:cubicBezTo>
                <a:lnTo>
                  <a:pt x="0" y="44482"/>
                </a:lnTo>
                <a:cubicBezTo>
                  <a:pt x="0" y="20002"/>
                  <a:pt x="20003" y="0"/>
                  <a:pt x="44482" y="0"/>
                </a:cubicBezTo>
                <a:lnTo>
                  <a:pt x="44482" y="0"/>
                </a:lnTo>
                <a:cubicBezTo>
                  <a:pt x="68961" y="0"/>
                  <a:pt x="88963" y="20002"/>
                  <a:pt x="88963" y="44482"/>
                </a:cubicBezTo>
                <a:lnTo>
                  <a:pt x="88963" y="1962055"/>
                </a:lnTo>
                <a:cubicBezTo>
                  <a:pt x="88963" y="1986629"/>
                  <a:pt x="68961" y="2006632"/>
                  <a:pt x="44482" y="2006632"/>
                </a:cubicBezTo>
                <a:close/>
              </a:path>
            </a:pathLst>
          </a:custGeom>
          <a:solidFill>
            <a:srgbClr val="E0E0E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4" name="Google Shape;24;p2"/>
          <p:cNvGrpSpPr/>
          <p:nvPr/>
        </p:nvGrpSpPr>
        <p:grpSpPr>
          <a:xfrm>
            <a:off x="7771193" y="2387463"/>
            <a:ext cx="2643703" cy="2139960"/>
            <a:chOff x="6551993" y="1927595"/>
            <a:chExt cx="2643703" cy="2139960"/>
          </a:xfrm>
        </p:grpSpPr>
        <p:grpSp>
          <p:nvGrpSpPr>
            <p:cNvPr id="25" name="Google Shape;25;p2"/>
            <p:cNvGrpSpPr/>
            <p:nvPr/>
          </p:nvGrpSpPr>
          <p:grpSpPr>
            <a:xfrm>
              <a:off x="6551993" y="1927719"/>
              <a:ext cx="2643703" cy="2139836"/>
              <a:chOff x="6551993" y="1927719"/>
              <a:chExt cx="2643703" cy="2139836"/>
            </a:xfrm>
          </p:grpSpPr>
          <p:sp>
            <p:nvSpPr>
              <p:cNvPr id="26" name="Google Shape;26;p2"/>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 name="Google Shape;27;p2"/>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8" name="Google Shape;28;p2"/>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 name="Google Shape;29;p2"/>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 name="Google Shape;30;p2"/>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1" name="Google Shape;31;p2"/>
          <p:cNvSpPr/>
          <p:nvPr/>
        </p:nvSpPr>
        <p:spPr>
          <a:xfrm>
            <a:off x="9301353" y="1536193"/>
            <a:ext cx="2194940" cy="2633757"/>
          </a:xfrm>
          <a:custGeom>
            <a:avLst/>
            <a:gdLst/>
            <a:ahLst/>
            <a:cxnLst/>
            <a:rect l="l" t="t" r="r" b="b"/>
            <a:pathLst>
              <a:path w="2194940" h="2633757" extrusionOk="0">
                <a:moveTo>
                  <a:pt x="2194941" y="947357"/>
                </a:moveTo>
                <a:lnTo>
                  <a:pt x="2194941" y="2101501"/>
                </a:lnTo>
                <a:lnTo>
                  <a:pt x="839152" y="2633758"/>
                </a:lnTo>
                <a:lnTo>
                  <a:pt x="839152" y="1057561"/>
                </a:lnTo>
                <a:cubicBezTo>
                  <a:pt x="839152" y="535210"/>
                  <a:pt x="478726" y="99536"/>
                  <a:pt x="0" y="0"/>
                </a:cubicBezTo>
                <a:lnTo>
                  <a:pt x="1484185" y="108775"/>
                </a:lnTo>
                <a:cubicBezTo>
                  <a:pt x="1887665" y="151924"/>
                  <a:pt x="2194941" y="514350"/>
                  <a:pt x="2194941" y="94735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 name="Google Shape;32;p2"/>
          <p:cNvSpPr/>
          <p:nvPr/>
        </p:nvSpPr>
        <p:spPr>
          <a:xfrm>
            <a:off x="9822684" y="1578702"/>
            <a:ext cx="559852" cy="2263207"/>
          </a:xfrm>
          <a:custGeom>
            <a:avLst/>
            <a:gdLst/>
            <a:ahLst/>
            <a:cxnLst/>
            <a:rect l="l" t="t" r="r" b="b"/>
            <a:pathLst>
              <a:path w="559852" h="2263207" extrusionOk="0">
                <a:moveTo>
                  <a:pt x="545659" y="2263207"/>
                </a:moveTo>
                <a:cubicBezTo>
                  <a:pt x="537753" y="2263207"/>
                  <a:pt x="531372" y="2256825"/>
                  <a:pt x="531372" y="2248920"/>
                </a:cubicBezTo>
                <a:lnTo>
                  <a:pt x="531372" y="963711"/>
                </a:lnTo>
                <a:cubicBezTo>
                  <a:pt x="531372" y="576711"/>
                  <a:pt x="330489" y="217618"/>
                  <a:pt x="7020" y="26547"/>
                </a:cubicBezTo>
                <a:cubicBezTo>
                  <a:pt x="258" y="22546"/>
                  <a:pt x="-2028" y="13783"/>
                  <a:pt x="1972" y="7020"/>
                </a:cubicBezTo>
                <a:cubicBezTo>
                  <a:pt x="5973" y="258"/>
                  <a:pt x="14735" y="-2028"/>
                  <a:pt x="21498" y="1972"/>
                </a:cubicBezTo>
                <a:cubicBezTo>
                  <a:pt x="353635" y="198187"/>
                  <a:pt x="559851" y="566614"/>
                  <a:pt x="559851" y="963711"/>
                </a:cubicBezTo>
                <a:lnTo>
                  <a:pt x="559851" y="2248920"/>
                </a:lnTo>
                <a:cubicBezTo>
                  <a:pt x="559947" y="2256825"/>
                  <a:pt x="553469" y="2263207"/>
                  <a:pt x="545659" y="226320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 name="Google Shape;33;p2"/>
          <p:cNvSpPr/>
          <p:nvPr/>
        </p:nvSpPr>
        <p:spPr>
          <a:xfrm>
            <a:off x="10137962" y="3443222"/>
            <a:ext cx="1347634" cy="471172"/>
          </a:xfrm>
          <a:custGeom>
            <a:avLst/>
            <a:gdLst/>
            <a:ahLst/>
            <a:cxnLst/>
            <a:rect l="l" t="t" r="r" b="b"/>
            <a:pathLst>
              <a:path w="1347634" h="471172" extrusionOk="0">
                <a:moveTo>
                  <a:pt x="14259" y="471173"/>
                </a:moveTo>
                <a:cubicBezTo>
                  <a:pt x="8258" y="471173"/>
                  <a:pt x="2733" y="467363"/>
                  <a:pt x="733" y="461457"/>
                </a:cubicBezTo>
                <a:cubicBezTo>
                  <a:pt x="-1743" y="453932"/>
                  <a:pt x="2257" y="445836"/>
                  <a:pt x="9686" y="443360"/>
                </a:cubicBezTo>
                <a:lnTo>
                  <a:pt x="1328804" y="733"/>
                </a:lnTo>
                <a:cubicBezTo>
                  <a:pt x="1336329" y="-1744"/>
                  <a:pt x="1344425" y="2257"/>
                  <a:pt x="1346901" y="9687"/>
                </a:cubicBezTo>
                <a:cubicBezTo>
                  <a:pt x="1349378" y="17211"/>
                  <a:pt x="1345377" y="25307"/>
                  <a:pt x="1337948" y="27784"/>
                </a:cubicBezTo>
                <a:lnTo>
                  <a:pt x="18830" y="470411"/>
                </a:lnTo>
                <a:cubicBezTo>
                  <a:pt x="17307" y="470982"/>
                  <a:pt x="15783" y="471173"/>
                  <a:pt x="14259" y="47117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 name="Google Shape;34;p2"/>
          <p:cNvSpPr/>
          <p:nvPr/>
        </p:nvSpPr>
        <p:spPr>
          <a:xfrm>
            <a:off x="10771424" y="1649809"/>
            <a:ext cx="559991" cy="1861773"/>
          </a:xfrm>
          <a:custGeom>
            <a:avLst/>
            <a:gdLst/>
            <a:ahLst/>
            <a:cxnLst/>
            <a:rect l="l" t="t" r="r" b="b"/>
            <a:pathLst>
              <a:path w="559991" h="1861773" extrusionOk="0">
                <a:moveTo>
                  <a:pt x="545609" y="1861773"/>
                </a:moveTo>
                <a:cubicBezTo>
                  <a:pt x="537703" y="1861773"/>
                  <a:pt x="531321" y="1855391"/>
                  <a:pt x="531321" y="1847486"/>
                </a:cubicBezTo>
                <a:lnTo>
                  <a:pt x="531321" y="769256"/>
                </a:lnTo>
                <a:cubicBezTo>
                  <a:pt x="531321" y="463122"/>
                  <a:pt x="330820" y="178896"/>
                  <a:pt x="8208" y="27258"/>
                </a:cubicBezTo>
                <a:cubicBezTo>
                  <a:pt x="1064" y="23924"/>
                  <a:pt x="-1984" y="15352"/>
                  <a:pt x="1350" y="8208"/>
                </a:cubicBezTo>
                <a:cubicBezTo>
                  <a:pt x="4684" y="1064"/>
                  <a:pt x="13256" y="-1984"/>
                  <a:pt x="20400" y="1350"/>
                </a:cubicBezTo>
                <a:cubicBezTo>
                  <a:pt x="353204" y="157655"/>
                  <a:pt x="559991" y="451883"/>
                  <a:pt x="559991" y="769160"/>
                </a:cubicBezTo>
                <a:lnTo>
                  <a:pt x="559991" y="1847390"/>
                </a:lnTo>
                <a:cubicBezTo>
                  <a:pt x="559896" y="1855391"/>
                  <a:pt x="553514" y="1861773"/>
                  <a:pt x="545609" y="186177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5" name="Google Shape;35;p2"/>
          <p:cNvGrpSpPr/>
          <p:nvPr/>
        </p:nvGrpSpPr>
        <p:grpSpPr>
          <a:xfrm>
            <a:off x="10441123" y="964731"/>
            <a:ext cx="390926" cy="2357421"/>
            <a:chOff x="9286473" y="476250"/>
            <a:chExt cx="390926" cy="2357421"/>
          </a:xfrm>
        </p:grpSpPr>
        <p:sp>
          <p:nvSpPr>
            <p:cNvPr id="36" name="Google Shape;36;p2"/>
            <p:cNvSpPr/>
            <p:nvPr/>
          </p:nvSpPr>
          <p:spPr>
            <a:xfrm>
              <a:off x="9389173" y="476250"/>
              <a:ext cx="113728" cy="1839563"/>
            </a:xfrm>
            <a:custGeom>
              <a:avLst/>
              <a:gdLst/>
              <a:ahLst/>
              <a:cxnLst/>
              <a:rect l="l" t="t" r="r" b="b"/>
              <a:pathLst>
                <a:path w="113728" h="1839563" extrusionOk="0">
                  <a:moveTo>
                    <a:pt x="113729" y="1839278"/>
                  </a:moveTo>
                  <a:lnTo>
                    <a:pt x="2096" y="1839563"/>
                  </a:lnTo>
                  <a:lnTo>
                    <a:pt x="0" y="0"/>
                  </a:lnTo>
                  <a:lnTo>
                    <a:pt x="111633" y="4038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 name="Google Shape;37;p2"/>
            <p:cNvSpPr/>
            <p:nvPr/>
          </p:nvSpPr>
          <p:spPr>
            <a:xfrm rot="-8594">
              <a:off x="9287178" y="2269034"/>
              <a:ext cx="300229" cy="564263"/>
            </a:xfrm>
            <a:custGeom>
              <a:avLst/>
              <a:gdLst/>
              <a:ahLst/>
              <a:cxnLst/>
              <a:rect l="l" t="t" r="r" b="b"/>
              <a:pathLst>
                <a:path w="300228" h="564261" extrusionOk="0">
                  <a:moveTo>
                    <a:pt x="300228" y="282131"/>
                  </a:moveTo>
                  <a:cubicBezTo>
                    <a:pt x="300228" y="437948"/>
                    <a:pt x="233020" y="564262"/>
                    <a:pt x="150114" y="564262"/>
                  </a:cubicBezTo>
                  <a:cubicBezTo>
                    <a:pt x="67208" y="564262"/>
                    <a:pt x="0" y="437948"/>
                    <a:pt x="0" y="282131"/>
                  </a:cubicBezTo>
                  <a:cubicBezTo>
                    <a:pt x="0" y="126314"/>
                    <a:pt x="67208" y="0"/>
                    <a:pt x="150114" y="0"/>
                  </a:cubicBezTo>
                  <a:cubicBezTo>
                    <a:pt x="233020" y="0"/>
                    <a:pt x="300228" y="126314"/>
                    <a:pt x="300228" y="2821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 name="Google Shape;38;p2"/>
            <p:cNvSpPr/>
            <p:nvPr/>
          </p:nvSpPr>
          <p:spPr>
            <a:xfrm rot="-8594">
              <a:off x="9380300" y="2446935"/>
              <a:ext cx="111252" cy="208979"/>
            </a:xfrm>
            <a:custGeom>
              <a:avLst/>
              <a:gdLst/>
              <a:ahLst/>
              <a:cxnLst/>
              <a:rect l="l" t="t" r="r" b="b"/>
              <a:pathLst>
                <a:path w="111252" h="208978" extrusionOk="0">
                  <a:moveTo>
                    <a:pt x="111252" y="104489"/>
                  </a:moveTo>
                  <a:cubicBezTo>
                    <a:pt x="111252" y="162197"/>
                    <a:pt x="86348" y="208979"/>
                    <a:pt x="55626" y="208979"/>
                  </a:cubicBezTo>
                  <a:cubicBezTo>
                    <a:pt x="24905" y="208979"/>
                    <a:pt x="0" y="162197"/>
                    <a:pt x="0" y="104489"/>
                  </a:cubicBezTo>
                  <a:cubicBezTo>
                    <a:pt x="0" y="46781"/>
                    <a:pt x="24905" y="0"/>
                    <a:pt x="55626" y="0"/>
                  </a:cubicBezTo>
                  <a:cubicBezTo>
                    <a:pt x="86348" y="0"/>
                    <a:pt x="111252" y="46781"/>
                    <a:pt x="111252" y="10448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 name="Google Shape;39;p2"/>
            <p:cNvSpPr/>
            <p:nvPr/>
          </p:nvSpPr>
          <p:spPr>
            <a:xfrm>
              <a:off x="9388506" y="516635"/>
              <a:ext cx="288893" cy="495109"/>
            </a:xfrm>
            <a:custGeom>
              <a:avLst/>
              <a:gdLst/>
              <a:ahLst/>
              <a:cxnLst/>
              <a:rect l="l" t="t" r="r" b="b"/>
              <a:pathLst>
                <a:path w="288893" h="495109" extrusionOk="0">
                  <a:moveTo>
                    <a:pt x="284035" y="172879"/>
                  </a:moveTo>
                  <a:lnTo>
                    <a:pt x="288893" y="374618"/>
                  </a:lnTo>
                  <a:cubicBezTo>
                    <a:pt x="285750" y="430340"/>
                    <a:pt x="243745" y="475107"/>
                    <a:pt x="190405" y="479489"/>
                  </a:cubicBezTo>
                  <a:lnTo>
                    <a:pt x="1048" y="495110"/>
                  </a:lnTo>
                  <a:lnTo>
                    <a:pt x="0" y="0"/>
                  </a:lnTo>
                  <a:lnTo>
                    <a:pt x="251174" y="113348"/>
                  </a:lnTo>
                  <a:cubicBezTo>
                    <a:pt x="272034" y="121253"/>
                    <a:pt x="283750" y="149257"/>
                    <a:pt x="284035" y="17287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409"/>
        <p:cNvGrpSpPr/>
        <p:nvPr/>
      </p:nvGrpSpPr>
      <p:grpSpPr>
        <a:xfrm>
          <a:off x="0" y="0"/>
          <a:ext cx="0" cy="0"/>
          <a:chOff x="0" y="0"/>
          <a:chExt cx="0" cy="0"/>
        </a:xfrm>
      </p:grpSpPr>
      <p:sp>
        <p:nvSpPr>
          <p:cNvPr id="410" name="Google Shape;410;p11"/>
          <p:cNvSpPr/>
          <p:nvPr/>
        </p:nvSpPr>
        <p:spPr>
          <a:xfrm rot="6008254">
            <a:off x="2456497" y="-1569220"/>
            <a:ext cx="6394587" cy="10175564"/>
          </a:xfrm>
          <a:custGeom>
            <a:avLst/>
            <a:gdLst/>
            <a:ahLst/>
            <a:cxnLst/>
            <a:rect l="l" t="t" r="r" b="b"/>
            <a:pathLst>
              <a:path w="6394587" h="10175564" extrusionOk="0">
                <a:moveTo>
                  <a:pt x="420479" y="9548267"/>
                </a:moveTo>
                <a:lnTo>
                  <a:pt x="0" y="7196642"/>
                </a:lnTo>
                <a:lnTo>
                  <a:pt x="10105" y="7170279"/>
                </a:lnTo>
                <a:cubicBezTo>
                  <a:pt x="223823" y="6658084"/>
                  <a:pt x="528510" y="6162823"/>
                  <a:pt x="773218" y="5757089"/>
                </a:cubicBezTo>
                <a:cubicBezTo>
                  <a:pt x="1865071" y="3736049"/>
                  <a:pt x="-745149" y="2972285"/>
                  <a:pt x="546983" y="855835"/>
                </a:cubicBezTo>
                <a:cubicBezTo>
                  <a:pt x="973497" y="155519"/>
                  <a:pt x="2071742" y="0"/>
                  <a:pt x="3066748" y="0"/>
                </a:cubicBezTo>
                <a:cubicBezTo>
                  <a:pt x="3564348" y="0"/>
                  <a:pt x="4035992" y="38880"/>
                  <a:pt x="4384835" y="67979"/>
                </a:cubicBezTo>
                <a:cubicBezTo>
                  <a:pt x="4900908" y="130682"/>
                  <a:pt x="5414258" y="432814"/>
                  <a:pt x="5802567" y="864023"/>
                </a:cubicBezTo>
                <a:lnTo>
                  <a:pt x="5843492" y="914485"/>
                </a:lnTo>
                <a:lnTo>
                  <a:pt x="6276476" y="3336048"/>
                </a:lnTo>
                <a:lnTo>
                  <a:pt x="6221112" y="3445011"/>
                </a:lnTo>
                <a:cubicBezTo>
                  <a:pt x="6194921" y="3491953"/>
                  <a:pt x="6166517" y="3538578"/>
                  <a:pt x="6135828" y="3584823"/>
                </a:cubicBezTo>
                <a:cubicBezTo>
                  <a:pt x="5916179" y="3887275"/>
                  <a:pt x="5612467" y="4094078"/>
                  <a:pt x="5470296" y="4452107"/>
                </a:cubicBezTo>
                <a:cubicBezTo>
                  <a:pt x="5082715" y="6162823"/>
                  <a:pt x="7408591" y="6878882"/>
                  <a:pt x="5851486" y="8947627"/>
                </a:cubicBezTo>
                <a:cubicBezTo>
                  <a:pt x="5045137" y="9786527"/>
                  <a:pt x="3922100" y="10175564"/>
                  <a:pt x="2800031" y="10175564"/>
                </a:cubicBezTo>
                <a:cubicBezTo>
                  <a:pt x="2059055" y="10175564"/>
                  <a:pt x="1318672" y="10005908"/>
                  <a:pt x="670363" y="9683694"/>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grpSp>
        <p:nvGrpSpPr>
          <p:cNvPr id="411" name="Google Shape;411;p11"/>
          <p:cNvGrpSpPr/>
          <p:nvPr/>
        </p:nvGrpSpPr>
        <p:grpSpPr>
          <a:xfrm>
            <a:off x="2665702" y="624106"/>
            <a:ext cx="6896665" cy="4789334"/>
            <a:chOff x="1311950" y="2876549"/>
            <a:chExt cx="4529830" cy="3145704"/>
          </a:xfrm>
        </p:grpSpPr>
        <p:sp>
          <p:nvSpPr>
            <p:cNvPr id="412" name="Google Shape;412;p11"/>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413" name="Google Shape;413;p11"/>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414" name="Google Shape;414;p11"/>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415" name="Google Shape;415;p11"/>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grpSp>
      <p:sp>
        <p:nvSpPr>
          <p:cNvPr id="416" name="Google Shape;416;p11"/>
          <p:cNvSpPr/>
          <p:nvPr/>
        </p:nvSpPr>
        <p:spPr>
          <a:xfrm>
            <a:off x="8728263" y="4341172"/>
            <a:ext cx="1501200" cy="150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rgbClr val="000000"/>
              </a:solidFill>
              <a:latin typeface="Arial"/>
              <a:ea typeface="Arial"/>
              <a:cs typeface="Arial"/>
              <a:sym typeface="Arial"/>
            </a:endParaRPr>
          </a:p>
        </p:txBody>
      </p:sp>
      <p:sp>
        <p:nvSpPr>
          <p:cNvPr id="417" name="Google Shape;417;p11"/>
          <p:cNvSpPr txBox="1">
            <a:spLocks noGrp="1"/>
          </p:cNvSpPr>
          <p:nvPr>
            <p:ph type="title"/>
          </p:nvPr>
        </p:nvSpPr>
        <p:spPr>
          <a:xfrm>
            <a:off x="548200" y="544275"/>
            <a:ext cx="11095500" cy="31608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a:endParaRPr/>
          </a:p>
        </p:txBody>
      </p:sp>
      <p:sp>
        <p:nvSpPr>
          <p:cNvPr id="418" name="Google Shape;418;p11"/>
          <p:cNvSpPr txBox="1">
            <a:spLocks noGrp="1"/>
          </p:cNvSpPr>
          <p:nvPr>
            <p:ph type="body" idx="1"/>
          </p:nvPr>
        </p:nvSpPr>
        <p:spPr>
          <a:xfrm>
            <a:off x="548200" y="5741000"/>
            <a:ext cx="11095500" cy="637500"/>
          </a:xfrm>
          <a:prstGeom prst="rect">
            <a:avLst/>
          </a:prstGeom>
          <a:noFill/>
          <a:ln>
            <a:noFill/>
          </a:ln>
        </p:spPr>
        <p:txBody>
          <a:bodyPr spcFirstLastPara="1" wrap="square" lIns="121900" tIns="121900" rIns="121900" bIns="121900" anchor="t" anchorCtr="0">
            <a:noAutofit/>
          </a:bodyPr>
          <a:lstStyle>
            <a:lvl1pPr marL="457200" lvl="0" indent="-342900" algn="ctr">
              <a:lnSpc>
                <a:spcPct val="115000"/>
              </a:lnSpc>
              <a:spcBef>
                <a:spcPts val="0"/>
              </a:spcBef>
              <a:spcAft>
                <a:spcPts val="0"/>
              </a:spcAft>
              <a:buSzPts val="1800"/>
              <a:buChar char="●"/>
              <a:defRPr/>
            </a:lvl1pPr>
            <a:lvl2pPr marL="914400" lvl="1" indent="-342900" algn="ctr">
              <a:lnSpc>
                <a:spcPct val="115000"/>
              </a:lnSpc>
              <a:spcBef>
                <a:spcPts val="2100"/>
              </a:spcBef>
              <a:spcAft>
                <a:spcPts val="0"/>
              </a:spcAft>
              <a:buSzPts val="1800"/>
              <a:buChar char="○"/>
              <a:defRPr/>
            </a:lvl2pPr>
            <a:lvl3pPr marL="1371600" lvl="2" indent="-342900" algn="ctr">
              <a:lnSpc>
                <a:spcPct val="115000"/>
              </a:lnSpc>
              <a:spcBef>
                <a:spcPts val="2100"/>
              </a:spcBef>
              <a:spcAft>
                <a:spcPts val="0"/>
              </a:spcAft>
              <a:buSzPts val="1800"/>
              <a:buChar char="■"/>
              <a:defRPr/>
            </a:lvl3pPr>
            <a:lvl4pPr marL="1828800" lvl="3" indent="-342900" algn="ctr">
              <a:lnSpc>
                <a:spcPct val="115000"/>
              </a:lnSpc>
              <a:spcBef>
                <a:spcPts val="2100"/>
              </a:spcBef>
              <a:spcAft>
                <a:spcPts val="0"/>
              </a:spcAft>
              <a:buSzPts val="1800"/>
              <a:buChar char="●"/>
              <a:defRPr/>
            </a:lvl4pPr>
            <a:lvl5pPr marL="2286000" lvl="4" indent="-342900" algn="ctr">
              <a:lnSpc>
                <a:spcPct val="115000"/>
              </a:lnSpc>
              <a:spcBef>
                <a:spcPts val="2100"/>
              </a:spcBef>
              <a:spcAft>
                <a:spcPts val="0"/>
              </a:spcAft>
              <a:buSzPts val="1800"/>
              <a:buChar char="○"/>
              <a:defRPr/>
            </a:lvl5pPr>
            <a:lvl6pPr marL="2743200" lvl="5" indent="-342900" algn="ctr">
              <a:lnSpc>
                <a:spcPct val="115000"/>
              </a:lnSpc>
              <a:spcBef>
                <a:spcPts val="2100"/>
              </a:spcBef>
              <a:spcAft>
                <a:spcPts val="0"/>
              </a:spcAft>
              <a:buSzPts val="1800"/>
              <a:buChar char="■"/>
              <a:defRPr/>
            </a:lvl6pPr>
            <a:lvl7pPr marL="3200400" lvl="6" indent="-342900" algn="ctr">
              <a:lnSpc>
                <a:spcPct val="115000"/>
              </a:lnSpc>
              <a:spcBef>
                <a:spcPts val="2100"/>
              </a:spcBef>
              <a:spcAft>
                <a:spcPts val="0"/>
              </a:spcAft>
              <a:buSzPts val="1800"/>
              <a:buChar char="●"/>
              <a:defRPr/>
            </a:lvl7pPr>
            <a:lvl8pPr marL="3657600" lvl="7" indent="-342900" algn="ctr">
              <a:lnSpc>
                <a:spcPct val="115000"/>
              </a:lnSpc>
              <a:spcBef>
                <a:spcPts val="2100"/>
              </a:spcBef>
              <a:spcAft>
                <a:spcPts val="0"/>
              </a:spcAft>
              <a:buSzPts val="1800"/>
              <a:buChar char="○"/>
              <a:defRPr/>
            </a:lvl8pPr>
            <a:lvl9pPr marL="4114800" lvl="8" indent="-342900" algn="ctr">
              <a:lnSpc>
                <a:spcPct val="115000"/>
              </a:lnSpc>
              <a:spcBef>
                <a:spcPts val="2100"/>
              </a:spcBef>
              <a:spcAft>
                <a:spcPts val="2100"/>
              </a:spcAft>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419"/>
        <p:cNvGrpSpPr/>
        <p:nvPr/>
      </p:nvGrpSpPr>
      <p:grpSpPr>
        <a:xfrm>
          <a:off x="0" y="0"/>
          <a:ext cx="0" cy="0"/>
          <a:chOff x="0" y="0"/>
          <a:chExt cx="0" cy="0"/>
        </a:xfrm>
      </p:grpSpPr>
      <p:sp>
        <p:nvSpPr>
          <p:cNvPr id="420" name="Google Shape;420;p12"/>
          <p:cNvSpPr/>
          <p:nvPr/>
        </p:nvSpPr>
        <p:spPr>
          <a:xfrm rot="6855430">
            <a:off x="7164909" y="-597521"/>
            <a:ext cx="4499208" cy="6898315"/>
          </a:xfrm>
          <a:custGeom>
            <a:avLst/>
            <a:gdLst/>
            <a:ahLst/>
            <a:cxnLst/>
            <a:rect l="l" t="t" r="r" b="b"/>
            <a:pathLst>
              <a:path w="4499208" h="6898315" extrusionOk="0">
                <a:moveTo>
                  <a:pt x="498637" y="6504565"/>
                </a:moveTo>
                <a:lnTo>
                  <a:pt x="0" y="5397999"/>
                </a:lnTo>
                <a:lnTo>
                  <a:pt x="2809" y="5372062"/>
                </a:lnTo>
                <a:cubicBezTo>
                  <a:pt x="88461" y="4848264"/>
                  <a:pt x="425657" y="4294697"/>
                  <a:pt x="672207" y="3878786"/>
                </a:cubicBezTo>
                <a:cubicBezTo>
                  <a:pt x="1245163" y="2799761"/>
                  <a:pt x="300398" y="2245153"/>
                  <a:pt x="273498" y="1364470"/>
                </a:cubicBezTo>
                <a:lnTo>
                  <a:pt x="274389" y="1292768"/>
                </a:lnTo>
                <a:lnTo>
                  <a:pt x="3143269" y="0"/>
                </a:lnTo>
                <a:lnTo>
                  <a:pt x="3270868" y="25633"/>
                </a:lnTo>
                <a:cubicBezTo>
                  <a:pt x="4130237" y="263875"/>
                  <a:pt x="4892589" y="1446201"/>
                  <a:pt x="4274199" y="2394287"/>
                </a:cubicBezTo>
                <a:cubicBezTo>
                  <a:pt x="4126665" y="2600980"/>
                  <a:pt x="3922665" y="2742306"/>
                  <a:pt x="3827171" y="2986978"/>
                </a:cubicBezTo>
                <a:cubicBezTo>
                  <a:pt x="3566837" y="4156060"/>
                  <a:pt x="5129097" y="4645404"/>
                  <a:pt x="4083210" y="6059158"/>
                </a:cubicBezTo>
                <a:cubicBezTo>
                  <a:pt x="3541598" y="6632451"/>
                  <a:pt x="2787269" y="6898315"/>
                  <a:pt x="2033590" y="6898315"/>
                </a:cubicBezTo>
                <a:cubicBezTo>
                  <a:pt x="1535887" y="6898315"/>
                  <a:pt x="1038582" y="6782374"/>
                  <a:pt x="603121" y="6562177"/>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grpSp>
        <p:nvGrpSpPr>
          <p:cNvPr id="421" name="Google Shape;421;p12"/>
          <p:cNvGrpSpPr/>
          <p:nvPr/>
        </p:nvGrpSpPr>
        <p:grpSpPr>
          <a:xfrm rot="-379614">
            <a:off x="601539" y="730628"/>
            <a:ext cx="9106115" cy="5642647"/>
            <a:chOff x="854242" y="649704"/>
            <a:chExt cx="9106200" cy="5642700"/>
          </a:xfrm>
        </p:grpSpPr>
        <p:sp>
          <p:nvSpPr>
            <p:cNvPr id="422" name="Google Shape;422;p12"/>
            <p:cNvSpPr/>
            <p:nvPr/>
          </p:nvSpPr>
          <p:spPr>
            <a:xfrm>
              <a:off x="854242" y="649704"/>
              <a:ext cx="9106200" cy="5642700"/>
            </a:xfrm>
            <a:prstGeom prst="rect">
              <a:avLst/>
            </a:prstGeom>
            <a:solidFill>
              <a:srgbClr val="F4F4F4"/>
            </a:solidFill>
            <a:ln>
              <a:noFill/>
            </a:ln>
            <a:effectLst>
              <a:outerShdw blurRad="127000" dist="38100" algn="l" rotWithShape="0">
                <a:srgbClr val="000000">
                  <a:alpha val="2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423" name="Google Shape;423;p12"/>
            <p:cNvSpPr/>
            <p:nvPr/>
          </p:nvSpPr>
          <p:spPr>
            <a:xfrm>
              <a:off x="1310550" y="932446"/>
              <a:ext cx="8193600" cy="5077200"/>
            </a:xfrm>
            <a:prstGeom prst="rect">
              <a:avLst/>
            </a:prstGeom>
            <a:noFill/>
            <a:ln w="31750" cap="flat" cmpd="sng">
              <a:solidFill>
                <a:srgbClr val="B9B9B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cxnSp>
          <p:nvCxnSpPr>
            <p:cNvPr id="424" name="Google Shape;424;p12"/>
            <p:cNvCxnSpPr/>
            <p:nvPr/>
          </p:nvCxnSpPr>
          <p:spPr>
            <a:xfrm flipH="1">
              <a:off x="5390202" y="1179095"/>
              <a:ext cx="17100" cy="4644000"/>
            </a:xfrm>
            <a:prstGeom prst="straightConnector1">
              <a:avLst/>
            </a:prstGeom>
            <a:noFill/>
            <a:ln w="31750" cap="flat" cmpd="sng">
              <a:solidFill>
                <a:srgbClr val="B9B9B9"/>
              </a:solidFill>
              <a:prstDash val="solid"/>
              <a:miter lim="800000"/>
              <a:headEnd type="none" w="sm" len="sm"/>
              <a:tailEnd type="none" w="sm" len="sm"/>
            </a:ln>
          </p:spPr>
        </p:cxnSp>
        <p:grpSp>
          <p:nvGrpSpPr>
            <p:cNvPr id="425" name="Google Shape;425;p12"/>
            <p:cNvGrpSpPr/>
            <p:nvPr/>
          </p:nvGrpSpPr>
          <p:grpSpPr>
            <a:xfrm rot="-82582">
              <a:off x="8081838" y="972056"/>
              <a:ext cx="1324375" cy="1514343"/>
              <a:chOff x="9204036" y="1284493"/>
              <a:chExt cx="2465995" cy="2819717"/>
            </a:xfrm>
          </p:grpSpPr>
          <p:sp>
            <p:nvSpPr>
              <p:cNvPr id="426" name="Google Shape;426;p12"/>
              <p:cNvSpPr/>
              <p:nvPr/>
            </p:nvSpPr>
            <p:spPr>
              <a:xfrm rot="-447735">
                <a:off x="9361292" y="1413353"/>
                <a:ext cx="2151483" cy="2561996"/>
              </a:xfrm>
              <a:custGeom>
                <a:avLst/>
                <a:gdLst/>
                <a:ahLst/>
                <a:cxnLst/>
                <a:rect l="l" t="t" r="r" b="b"/>
                <a:pathLst>
                  <a:path w="2149382" h="2559494" extrusionOk="0">
                    <a:moveTo>
                      <a:pt x="328642" y="60"/>
                    </a:moveTo>
                    <a:lnTo>
                      <a:pt x="325317" y="23333"/>
                    </a:lnTo>
                    <a:cubicBezTo>
                      <a:pt x="357456" y="28809"/>
                      <a:pt x="379751" y="58796"/>
                      <a:pt x="375057" y="91326"/>
                    </a:cubicBezTo>
                    <a:cubicBezTo>
                      <a:pt x="370429" y="123856"/>
                      <a:pt x="340702" y="146216"/>
                      <a:pt x="308238" y="142500"/>
                    </a:cubicBezTo>
                    <a:lnTo>
                      <a:pt x="299893" y="201302"/>
                    </a:lnTo>
                    <a:cubicBezTo>
                      <a:pt x="332032" y="206778"/>
                      <a:pt x="354327" y="236765"/>
                      <a:pt x="349633" y="269295"/>
                    </a:cubicBezTo>
                    <a:cubicBezTo>
                      <a:pt x="345005" y="301825"/>
                      <a:pt x="315278" y="324185"/>
                      <a:pt x="282813" y="320404"/>
                    </a:cubicBezTo>
                    <a:lnTo>
                      <a:pt x="274730" y="377250"/>
                    </a:lnTo>
                    <a:cubicBezTo>
                      <a:pt x="306934" y="382726"/>
                      <a:pt x="329164" y="412518"/>
                      <a:pt x="324535" y="445048"/>
                    </a:cubicBezTo>
                    <a:cubicBezTo>
                      <a:pt x="319907" y="477578"/>
                      <a:pt x="290115" y="500133"/>
                      <a:pt x="257715" y="496352"/>
                    </a:cubicBezTo>
                    <a:lnTo>
                      <a:pt x="249306" y="555154"/>
                    </a:lnTo>
                    <a:cubicBezTo>
                      <a:pt x="281510" y="560630"/>
                      <a:pt x="303739" y="590487"/>
                      <a:pt x="299111" y="623017"/>
                    </a:cubicBezTo>
                    <a:cubicBezTo>
                      <a:pt x="294482" y="655547"/>
                      <a:pt x="264756" y="677907"/>
                      <a:pt x="232291" y="674191"/>
                    </a:cubicBezTo>
                    <a:lnTo>
                      <a:pt x="223882" y="732992"/>
                    </a:lnTo>
                    <a:cubicBezTo>
                      <a:pt x="256085" y="738468"/>
                      <a:pt x="278315" y="768456"/>
                      <a:pt x="273687" y="800986"/>
                    </a:cubicBezTo>
                    <a:cubicBezTo>
                      <a:pt x="269058" y="833516"/>
                      <a:pt x="239332" y="855876"/>
                      <a:pt x="206867" y="852095"/>
                    </a:cubicBezTo>
                    <a:lnTo>
                      <a:pt x="198457" y="910962"/>
                    </a:lnTo>
                    <a:cubicBezTo>
                      <a:pt x="230661" y="916438"/>
                      <a:pt x="252956" y="946229"/>
                      <a:pt x="248263" y="978759"/>
                    </a:cubicBezTo>
                    <a:cubicBezTo>
                      <a:pt x="243634" y="1011289"/>
                      <a:pt x="213907" y="1033845"/>
                      <a:pt x="181443" y="1030064"/>
                    </a:cubicBezTo>
                    <a:lnTo>
                      <a:pt x="173033" y="1088865"/>
                    </a:lnTo>
                    <a:cubicBezTo>
                      <a:pt x="205237" y="1094341"/>
                      <a:pt x="227532" y="1124198"/>
                      <a:pt x="222838" y="1156728"/>
                    </a:cubicBezTo>
                    <a:cubicBezTo>
                      <a:pt x="218210" y="1189258"/>
                      <a:pt x="188483" y="1211618"/>
                      <a:pt x="156084" y="1207902"/>
                    </a:cubicBezTo>
                    <a:lnTo>
                      <a:pt x="147674" y="1266704"/>
                    </a:lnTo>
                    <a:cubicBezTo>
                      <a:pt x="179813" y="1272180"/>
                      <a:pt x="202108" y="1302167"/>
                      <a:pt x="197414" y="1334697"/>
                    </a:cubicBezTo>
                    <a:cubicBezTo>
                      <a:pt x="192786" y="1367162"/>
                      <a:pt x="163059" y="1389587"/>
                      <a:pt x="130595" y="1385806"/>
                    </a:cubicBezTo>
                    <a:lnTo>
                      <a:pt x="122250" y="1444673"/>
                    </a:lnTo>
                    <a:cubicBezTo>
                      <a:pt x="154389" y="1450149"/>
                      <a:pt x="176684" y="1479941"/>
                      <a:pt x="172055" y="1512471"/>
                    </a:cubicBezTo>
                    <a:cubicBezTo>
                      <a:pt x="167362" y="1545001"/>
                      <a:pt x="137635" y="1567556"/>
                      <a:pt x="105170" y="1563775"/>
                    </a:cubicBezTo>
                    <a:lnTo>
                      <a:pt x="96826" y="1622577"/>
                    </a:lnTo>
                    <a:cubicBezTo>
                      <a:pt x="128965" y="1628053"/>
                      <a:pt x="151260" y="1657910"/>
                      <a:pt x="146631" y="1690440"/>
                    </a:cubicBezTo>
                    <a:cubicBezTo>
                      <a:pt x="141938" y="1722969"/>
                      <a:pt x="112211" y="1745330"/>
                      <a:pt x="79811" y="1741549"/>
                    </a:cubicBezTo>
                    <a:lnTo>
                      <a:pt x="71793" y="1797547"/>
                    </a:lnTo>
                    <a:cubicBezTo>
                      <a:pt x="103997" y="1803023"/>
                      <a:pt x="126227" y="1833010"/>
                      <a:pt x="121598" y="1865540"/>
                    </a:cubicBezTo>
                    <a:cubicBezTo>
                      <a:pt x="116970" y="1898005"/>
                      <a:pt x="87243" y="1920431"/>
                      <a:pt x="54778" y="1916649"/>
                    </a:cubicBezTo>
                    <a:lnTo>
                      <a:pt x="46695" y="1973495"/>
                    </a:lnTo>
                    <a:cubicBezTo>
                      <a:pt x="78834" y="1978971"/>
                      <a:pt x="101129" y="2008763"/>
                      <a:pt x="96500" y="2041293"/>
                    </a:cubicBezTo>
                    <a:cubicBezTo>
                      <a:pt x="91806" y="2073823"/>
                      <a:pt x="62080" y="2096379"/>
                      <a:pt x="29615" y="2092597"/>
                    </a:cubicBezTo>
                    <a:lnTo>
                      <a:pt x="21271" y="2151399"/>
                    </a:lnTo>
                    <a:cubicBezTo>
                      <a:pt x="53409" y="2156875"/>
                      <a:pt x="75704" y="2186732"/>
                      <a:pt x="71076" y="2219262"/>
                    </a:cubicBezTo>
                    <a:cubicBezTo>
                      <a:pt x="66382" y="2251792"/>
                      <a:pt x="36656" y="2274152"/>
                      <a:pt x="4256" y="2270371"/>
                    </a:cubicBezTo>
                    <a:lnTo>
                      <a:pt x="84" y="2299381"/>
                    </a:lnTo>
                    <a:lnTo>
                      <a:pt x="55691" y="2307334"/>
                    </a:lnTo>
                    <a:cubicBezTo>
                      <a:pt x="66252" y="2282887"/>
                      <a:pt x="91285" y="2266851"/>
                      <a:pt x="118860" y="2270762"/>
                    </a:cubicBezTo>
                    <a:cubicBezTo>
                      <a:pt x="146501" y="2274739"/>
                      <a:pt x="166188" y="2297164"/>
                      <a:pt x="169448" y="2323566"/>
                    </a:cubicBezTo>
                    <a:lnTo>
                      <a:pt x="233660" y="2332758"/>
                    </a:lnTo>
                    <a:cubicBezTo>
                      <a:pt x="244221" y="2308312"/>
                      <a:pt x="269254" y="2292275"/>
                      <a:pt x="296829" y="2296187"/>
                    </a:cubicBezTo>
                    <a:cubicBezTo>
                      <a:pt x="324470" y="2300163"/>
                      <a:pt x="344027" y="2322523"/>
                      <a:pt x="347286" y="2348990"/>
                    </a:cubicBezTo>
                    <a:lnTo>
                      <a:pt x="409413" y="2357856"/>
                    </a:lnTo>
                    <a:cubicBezTo>
                      <a:pt x="420039" y="2333410"/>
                      <a:pt x="445137" y="2317373"/>
                      <a:pt x="472777" y="2321350"/>
                    </a:cubicBezTo>
                    <a:cubicBezTo>
                      <a:pt x="500418" y="2325326"/>
                      <a:pt x="519910" y="2347686"/>
                      <a:pt x="523169" y="2374154"/>
                    </a:cubicBezTo>
                    <a:lnTo>
                      <a:pt x="587382" y="2383280"/>
                    </a:lnTo>
                    <a:cubicBezTo>
                      <a:pt x="597942" y="2358834"/>
                      <a:pt x="622975" y="2342797"/>
                      <a:pt x="650551" y="2346774"/>
                    </a:cubicBezTo>
                    <a:cubicBezTo>
                      <a:pt x="678191" y="2350685"/>
                      <a:pt x="697879" y="2373111"/>
                      <a:pt x="701138" y="2399578"/>
                    </a:cubicBezTo>
                    <a:lnTo>
                      <a:pt x="765351" y="2408704"/>
                    </a:lnTo>
                    <a:cubicBezTo>
                      <a:pt x="775911" y="2384258"/>
                      <a:pt x="800944" y="2368222"/>
                      <a:pt x="828520" y="2372198"/>
                    </a:cubicBezTo>
                    <a:cubicBezTo>
                      <a:pt x="856160" y="2376109"/>
                      <a:pt x="875652" y="2398535"/>
                      <a:pt x="878912" y="2424937"/>
                    </a:cubicBezTo>
                    <a:lnTo>
                      <a:pt x="943124" y="2434129"/>
                    </a:lnTo>
                    <a:cubicBezTo>
                      <a:pt x="953750" y="2409682"/>
                      <a:pt x="978848" y="2393645"/>
                      <a:pt x="1006489" y="2397622"/>
                    </a:cubicBezTo>
                    <a:cubicBezTo>
                      <a:pt x="1034129" y="2401534"/>
                      <a:pt x="1053621" y="2423959"/>
                      <a:pt x="1056881" y="2450361"/>
                    </a:cubicBezTo>
                    <a:lnTo>
                      <a:pt x="1121093" y="2459553"/>
                    </a:lnTo>
                    <a:cubicBezTo>
                      <a:pt x="1131654" y="2435107"/>
                      <a:pt x="1156687" y="2419070"/>
                      <a:pt x="1184262" y="2422981"/>
                    </a:cubicBezTo>
                    <a:cubicBezTo>
                      <a:pt x="1211903" y="2426958"/>
                      <a:pt x="1231590" y="2449383"/>
                      <a:pt x="1234850" y="2475785"/>
                    </a:cubicBezTo>
                    <a:lnTo>
                      <a:pt x="1299062" y="2484977"/>
                    </a:lnTo>
                    <a:cubicBezTo>
                      <a:pt x="1309623" y="2460531"/>
                      <a:pt x="1334656" y="2444494"/>
                      <a:pt x="1362231" y="2448405"/>
                    </a:cubicBezTo>
                    <a:cubicBezTo>
                      <a:pt x="1389872" y="2452382"/>
                      <a:pt x="1409494" y="2474807"/>
                      <a:pt x="1412819" y="2501209"/>
                    </a:cubicBezTo>
                    <a:lnTo>
                      <a:pt x="1476836" y="2510401"/>
                    </a:lnTo>
                    <a:cubicBezTo>
                      <a:pt x="1487461" y="2485890"/>
                      <a:pt x="1512560" y="2469918"/>
                      <a:pt x="1540200" y="2473830"/>
                    </a:cubicBezTo>
                    <a:cubicBezTo>
                      <a:pt x="1567841" y="2477806"/>
                      <a:pt x="1587333" y="2500166"/>
                      <a:pt x="1590592" y="2526633"/>
                    </a:cubicBezTo>
                    <a:lnTo>
                      <a:pt x="1654804" y="2535825"/>
                    </a:lnTo>
                    <a:cubicBezTo>
                      <a:pt x="1665365" y="2511314"/>
                      <a:pt x="1690398" y="2495342"/>
                      <a:pt x="1717974" y="2499253"/>
                    </a:cubicBezTo>
                    <a:cubicBezTo>
                      <a:pt x="1745614" y="2503230"/>
                      <a:pt x="1765237" y="2525590"/>
                      <a:pt x="1768561" y="2552058"/>
                    </a:cubicBezTo>
                    <a:lnTo>
                      <a:pt x="1820974" y="2559554"/>
                    </a:lnTo>
                    <a:lnTo>
                      <a:pt x="1825407" y="2528720"/>
                    </a:lnTo>
                    <a:cubicBezTo>
                      <a:pt x="1798614" y="2519397"/>
                      <a:pt x="1780752" y="2493191"/>
                      <a:pt x="1784924" y="2464116"/>
                    </a:cubicBezTo>
                    <a:cubicBezTo>
                      <a:pt x="1789096" y="2434976"/>
                      <a:pt x="1813542" y="2414897"/>
                      <a:pt x="1841835" y="2413463"/>
                    </a:cubicBezTo>
                    <a:lnTo>
                      <a:pt x="1850766" y="2350881"/>
                    </a:lnTo>
                    <a:cubicBezTo>
                      <a:pt x="1824038" y="2341559"/>
                      <a:pt x="1806176" y="2315287"/>
                      <a:pt x="1810348" y="2286147"/>
                    </a:cubicBezTo>
                    <a:cubicBezTo>
                      <a:pt x="1814520" y="2257007"/>
                      <a:pt x="1838967" y="2236929"/>
                      <a:pt x="1867259" y="2235494"/>
                    </a:cubicBezTo>
                    <a:lnTo>
                      <a:pt x="1875929" y="2174998"/>
                    </a:lnTo>
                    <a:cubicBezTo>
                      <a:pt x="1849136" y="2165676"/>
                      <a:pt x="1831274" y="2139469"/>
                      <a:pt x="1835446" y="2110395"/>
                    </a:cubicBezTo>
                    <a:cubicBezTo>
                      <a:pt x="1839618" y="2081254"/>
                      <a:pt x="1864130" y="2060980"/>
                      <a:pt x="1892422" y="2059546"/>
                    </a:cubicBezTo>
                    <a:lnTo>
                      <a:pt x="1900962" y="1999897"/>
                    </a:lnTo>
                    <a:cubicBezTo>
                      <a:pt x="1874169" y="1990575"/>
                      <a:pt x="1856307" y="1964434"/>
                      <a:pt x="1860479" y="1935294"/>
                    </a:cubicBezTo>
                    <a:cubicBezTo>
                      <a:pt x="1864651" y="1906154"/>
                      <a:pt x="1889098" y="1886075"/>
                      <a:pt x="1917390" y="1884641"/>
                    </a:cubicBezTo>
                    <a:lnTo>
                      <a:pt x="1926321" y="1822058"/>
                    </a:lnTo>
                    <a:cubicBezTo>
                      <a:pt x="1899593" y="1812736"/>
                      <a:pt x="1881731" y="1786465"/>
                      <a:pt x="1885903" y="1757325"/>
                    </a:cubicBezTo>
                    <a:cubicBezTo>
                      <a:pt x="1890076" y="1728185"/>
                      <a:pt x="1914522" y="1708106"/>
                      <a:pt x="1942814" y="1706672"/>
                    </a:cubicBezTo>
                    <a:lnTo>
                      <a:pt x="1951745" y="1644155"/>
                    </a:lnTo>
                    <a:cubicBezTo>
                      <a:pt x="1925018" y="1634833"/>
                      <a:pt x="1907156" y="1608626"/>
                      <a:pt x="1911327" y="1579551"/>
                    </a:cubicBezTo>
                    <a:cubicBezTo>
                      <a:pt x="1915434" y="1550411"/>
                      <a:pt x="1939946" y="1530137"/>
                      <a:pt x="1968239" y="1528703"/>
                    </a:cubicBezTo>
                    <a:lnTo>
                      <a:pt x="1977170" y="1466186"/>
                    </a:lnTo>
                    <a:cubicBezTo>
                      <a:pt x="1950441" y="1456864"/>
                      <a:pt x="1932579" y="1430722"/>
                      <a:pt x="1936752" y="1401582"/>
                    </a:cubicBezTo>
                    <a:cubicBezTo>
                      <a:pt x="1940859" y="1372442"/>
                      <a:pt x="1965370" y="1352364"/>
                      <a:pt x="1993663" y="1350930"/>
                    </a:cubicBezTo>
                    <a:lnTo>
                      <a:pt x="2002594" y="1288412"/>
                    </a:lnTo>
                    <a:cubicBezTo>
                      <a:pt x="1975866" y="1279025"/>
                      <a:pt x="1958004" y="1252753"/>
                      <a:pt x="1962176" y="1223613"/>
                    </a:cubicBezTo>
                    <a:cubicBezTo>
                      <a:pt x="1966283" y="1194539"/>
                      <a:pt x="1990794" y="1174395"/>
                      <a:pt x="2019087" y="1172961"/>
                    </a:cubicBezTo>
                    <a:lnTo>
                      <a:pt x="2028018" y="1110443"/>
                    </a:lnTo>
                    <a:cubicBezTo>
                      <a:pt x="2001290" y="1101121"/>
                      <a:pt x="1983363" y="1074915"/>
                      <a:pt x="1987535" y="1045840"/>
                    </a:cubicBezTo>
                    <a:cubicBezTo>
                      <a:pt x="1991707" y="1016700"/>
                      <a:pt x="2016218" y="996426"/>
                      <a:pt x="2044511" y="994992"/>
                    </a:cubicBezTo>
                    <a:lnTo>
                      <a:pt x="2053442" y="932474"/>
                    </a:lnTo>
                    <a:cubicBezTo>
                      <a:pt x="2026714" y="923152"/>
                      <a:pt x="2008787" y="897011"/>
                      <a:pt x="2012959" y="867871"/>
                    </a:cubicBezTo>
                    <a:cubicBezTo>
                      <a:pt x="2017131" y="838731"/>
                      <a:pt x="2041643" y="818652"/>
                      <a:pt x="2069935" y="817218"/>
                    </a:cubicBezTo>
                    <a:lnTo>
                      <a:pt x="2078866" y="754701"/>
                    </a:lnTo>
                    <a:cubicBezTo>
                      <a:pt x="2052073" y="745313"/>
                      <a:pt x="2034276" y="719042"/>
                      <a:pt x="2038383" y="689902"/>
                    </a:cubicBezTo>
                    <a:cubicBezTo>
                      <a:pt x="2042555" y="660827"/>
                      <a:pt x="2067067" y="640683"/>
                      <a:pt x="2095359" y="639249"/>
                    </a:cubicBezTo>
                    <a:lnTo>
                      <a:pt x="2103965" y="578753"/>
                    </a:lnTo>
                    <a:cubicBezTo>
                      <a:pt x="2077236" y="569430"/>
                      <a:pt x="2059374" y="543289"/>
                      <a:pt x="2063547" y="514149"/>
                    </a:cubicBezTo>
                    <a:cubicBezTo>
                      <a:pt x="2067654" y="485009"/>
                      <a:pt x="2092165" y="464800"/>
                      <a:pt x="2120457" y="463301"/>
                    </a:cubicBezTo>
                    <a:lnTo>
                      <a:pt x="2129388" y="400784"/>
                    </a:lnTo>
                    <a:cubicBezTo>
                      <a:pt x="2102661" y="391462"/>
                      <a:pt x="2084799" y="365320"/>
                      <a:pt x="2088970" y="336180"/>
                    </a:cubicBezTo>
                    <a:cubicBezTo>
                      <a:pt x="2093077" y="307040"/>
                      <a:pt x="2117589" y="286831"/>
                      <a:pt x="2145882" y="285332"/>
                    </a:cubicBezTo>
                    <a:lnTo>
                      <a:pt x="2149467" y="260234"/>
                    </a:lnTo>
                    <a:lnTo>
                      <a:pt x="2100770" y="253258"/>
                    </a:lnTo>
                    <a:cubicBezTo>
                      <a:pt x="2094838" y="284876"/>
                      <a:pt x="2065242" y="306845"/>
                      <a:pt x="2033103" y="302216"/>
                    </a:cubicBezTo>
                    <a:cubicBezTo>
                      <a:pt x="2000899" y="297653"/>
                      <a:pt x="1978865" y="268317"/>
                      <a:pt x="1981994" y="236309"/>
                    </a:cubicBezTo>
                    <a:lnTo>
                      <a:pt x="1922801" y="227834"/>
                    </a:lnTo>
                    <a:cubicBezTo>
                      <a:pt x="1916869" y="259452"/>
                      <a:pt x="1887468" y="281421"/>
                      <a:pt x="1855329" y="276857"/>
                    </a:cubicBezTo>
                    <a:cubicBezTo>
                      <a:pt x="1823125" y="272229"/>
                      <a:pt x="1800895" y="242893"/>
                      <a:pt x="1804025" y="210885"/>
                    </a:cubicBezTo>
                    <a:lnTo>
                      <a:pt x="1744897" y="202410"/>
                    </a:lnTo>
                    <a:cubicBezTo>
                      <a:pt x="1738900" y="234027"/>
                      <a:pt x="1709499" y="255996"/>
                      <a:pt x="1677360" y="251433"/>
                    </a:cubicBezTo>
                    <a:cubicBezTo>
                      <a:pt x="1645156" y="246805"/>
                      <a:pt x="1623057" y="217469"/>
                      <a:pt x="1626251" y="185461"/>
                    </a:cubicBezTo>
                    <a:lnTo>
                      <a:pt x="1567058" y="177051"/>
                    </a:lnTo>
                    <a:cubicBezTo>
                      <a:pt x="1561126" y="208668"/>
                      <a:pt x="1531530" y="230572"/>
                      <a:pt x="1499391" y="226009"/>
                    </a:cubicBezTo>
                    <a:cubicBezTo>
                      <a:pt x="1467187" y="221381"/>
                      <a:pt x="1445153" y="192045"/>
                      <a:pt x="1448282" y="160037"/>
                    </a:cubicBezTo>
                    <a:lnTo>
                      <a:pt x="1389090" y="151562"/>
                    </a:lnTo>
                    <a:cubicBezTo>
                      <a:pt x="1383157" y="183244"/>
                      <a:pt x="1353757" y="205148"/>
                      <a:pt x="1321618" y="200585"/>
                    </a:cubicBezTo>
                    <a:cubicBezTo>
                      <a:pt x="1289414" y="196021"/>
                      <a:pt x="1267184" y="166621"/>
                      <a:pt x="1270313" y="134612"/>
                    </a:cubicBezTo>
                    <a:lnTo>
                      <a:pt x="1211186" y="126138"/>
                    </a:lnTo>
                    <a:cubicBezTo>
                      <a:pt x="1205188" y="157820"/>
                      <a:pt x="1175787" y="179724"/>
                      <a:pt x="1143649" y="175161"/>
                    </a:cubicBezTo>
                    <a:cubicBezTo>
                      <a:pt x="1111445" y="170532"/>
                      <a:pt x="1089346" y="141262"/>
                      <a:pt x="1092540" y="109188"/>
                    </a:cubicBezTo>
                    <a:lnTo>
                      <a:pt x="1033347" y="100779"/>
                    </a:lnTo>
                    <a:cubicBezTo>
                      <a:pt x="1027415" y="132396"/>
                      <a:pt x="997819" y="154300"/>
                      <a:pt x="965680" y="149736"/>
                    </a:cubicBezTo>
                    <a:cubicBezTo>
                      <a:pt x="933476" y="145108"/>
                      <a:pt x="911442" y="115838"/>
                      <a:pt x="914571" y="83764"/>
                    </a:cubicBezTo>
                    <a:lnTo>
                      <a:pt x="855443" y="75355"/>
                    </a:lnTo>
                    <a:cubicBezTo>
                      <a:pt x="849446" y="106972"/>
                      <a:pt x="820045" y="128941"/>
                      <a:pt x="787906" y="124312"/>
                    </a:cubicBezTo>
                    <a:cubicBezTo>
                      <a:pt x="755702" y="119749"/>
                      <a:pt x="733473" y="90414"/>
                      <a:pt x="736602" y="58340"/>
                    </a:cubicBezTo>
                    <a:lnTo>
                      <a:pt x="679495" y="50191"/>
                    </a:lnTo>
                    <a:cubicBezTo>
                      <a:pt x="673563" y="81808"/>
                      <a:pt x="644097" y="103777"/>
                      <a:pt x="611958" y="99214"/>
                    </a:cubicBezTo>
                    <a:cubicBezTo>
                      <a:pt x="579754" y="94586"/>
                      <a:pt x="557525" y="65250"/>
                      <a:pt x="560654" y="33242"/>
                    </a:cubicBezTo>
                    <a:lnTo>
                      <a:pt x="501657" y="24832"/>
                    </a:lnTo>
                    <a:cubicBezTo>
                      <a:pt x="495724" y="56449"/>
                      <a:pt x="466128" y="78353"/>
                      <a:pt x="433989" y="73790"/>
                    </a:cubicBezTo>
                    <a:cubicBezTo>
                      <a:pt x="401785" y="69162"/>
                      <a:pt x="379751" y="39826"/>
                      <a:pt x="382880" y="7818"/>
                    </a:cubicBezTo>
                    <a:lnTo>
                      <a:pt x="328642" y="60"/>
                    </a:lnTo>
                    <a:close/>
                  </a:path>
                </a:pathLst>
              </a:custGeom>
              <a:solidFill>
                <a:srgbClr val="D8D8D8"/>
              </a:solidFill>
              <a:ln>
                <a:noFill/>
              </a:ln>
              <a:effectLst>
                <a:outerShdw blurRad="12700" dist="12700" dir="2700000" algn="t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7" name="Google Shape;427;p12"/>
              <p:cNvSpPr/>
              <p:nvPr/>
            </p:nvSpPr>
            <p:spPr>
              <a:xfrm rot="42970">
                <a:off x="9631547" y="1657825"/>
                <a:ext cx="1613516" cy="2081227"/>
              </a:xfrm>
              <a:custGeom>
                <a:avLst/>
                <a:gdLst/>
                <a:ahLst/>
                <a:cxnLst/>
                <a:rect l="l" t="t" r="r" b="b"/>
                <a:pathLst>
                  <a:path w="1613390" h="2081064" extrusionOk="0">
                    <a:moveTo>
                      <a:pt x="23" y="128"/>
                    </a:moveTo>
                    <a:lnTo>
                      <a:pt x="1613413" y="128"/>
                    </a:lnTo>
                    <a:lnTo>
                      <a:pt x="1613413" y="2081193"/>
                    </a:lnTo>
                    <a:lnTo>
                      <a:pt x="23" y="2081193"/>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428" name="Google Shape;428;p12"/>
            <p:cNvSpPr/>
            <p:nvPr/>
          </p:nvSpPr>
          <p:spPr>
            <a:xfrm rot="928949">
              <a:off x="6755326" y="1384860"/>
              <a:ext cx="1208042" cy="569263"/>
            </a:xfrm>
            <a:custGeom>
              <a:avLst/>
              <a:gdLst/>
              <a:ahLst/>
              <a:cxnLst/>
              <a:rect l="l" t="t" r="r" b="b"/>
              <a:pathLst>
                <a:path w="2186300" h="1482707" extrusionOk="0">
                  <a:moveTo>
                    <a:pt x="1706976" y="345"/>
                  </a:moveTo>
                  <a:cubicBezTo>
                    <a:pt x="1665515" y="-1220"/>
                    <a:pt x="1619882" y="3539"/>
                    <a:pt x="1572945" y="17750"/>
                  </a:cubicBezTo>
                  <a:cubicBezTo>
                    <a:pt x="1504235" y="38676"/>
                    <a:pt x="1438328" y="97869"/>
                    <a:pt x="1370334" y="168014"/>
                  </a:cubicBezTo>
                  <a:cubicBezTo>
                    <a:pt x="1355276" y="183594"/>
                    <a:pt x="1340151" y="199696"/>
                    <a:pt x="1324832" y="215994"/>
                  </a:cubicBezTo>
                  <a:cubicBezTo>
                    <a:pt x="1316096" y="225316"/>
                    <a:pt x="1307491" y="234051"/>
                    <a:pt x="1298625" y="243439"/>
                  </a:cubicBezTo>
                  <a:lnTo>
                    <a:pt x="1420857" y="207910"/>
                  </a:lnTo>
                  <a:cubicBezTo>
                    <a:pt x="1417337" y="211365"/>
                    <a:pt x="1414403" y="215016"/>
                    <a:pt x="1410883" y="218536"/>
                  </a:cubicBezTo>
                  <a:lnTo>
                    <a:pt x="1439566" y="209800"/>
                  </a:lnTo>
                  <a:cubicBezTo>
                    <a:pt x="1495369" y="155432"/>
                    <a:pt x="1550259" y="111755"/>
                    <a:pt x="1607235" y="94479"/>
                  </a:cubicBezTo>
                  <a:cubicBezTo>
                    <a:pt x="1701174" y="65926"/>
                    <a:pt x="1786247" y="76617"/>
                    <a:pt x="1848504" y="94479"/>
                  </a:cubicBezTo>
                  <a:lnTo>
                    <a:pt x="1934555" y="69511"/>
                  </a:lnTo>
                  <a:cubicBezTo>
                    <a:pt x="1934555" y="69511"/>
                    <a:pt x="1923994" y="67882"/>
                    <a:pt x="1912716" y="65795"/>
                  </a:cubicBezTo>
                  <a:lnTo>
                    <a:pt x="1921452" y="62666"/>
                  </a:lnTo>
                  <a:cubicBezTo>
                    <a:pt x="1921452" y="62666"/>
                    <a:pt x="1831359" y="5038"/>
                    <a:pt x="1706976" y="345"/>
                  </a:cubicBezTo>
                  <a:close/>
                  <a:moveTo>
                    <a:pt x="1410883" y="218536"/>
                  </a:moveTo>
                  <a:lnTo>
                    <a:pt x="1290542" y="252826"/>
                  </a:lnTo>
                  <a:cubicBezTo>
                    <a:pt x="1195951" y="353023"/>
                    <a:pt x="1093798" y="453937"/>
                    <a:pt x="971984" y="490965"/>
                  </a:cubicBezTo>
                  <a:cubicBezTo>
                    <a:pt x="839993" y="531057"/>
                    <a:pt x="729672" y="485033"/>
                    <a:pt x="601678" y="447940"/>
                  </a:cubicBezTo>
                  <a:lnTo>
                    <a:pt x="473253" y="484120"/>
                  </a:lnTo>
                  <a:cubicBezTo>
                    <a:pt x="674547" y="507850"/>
                    <a:pt x="812516" y="615674"/>
                    <a:pt x="993210" y="560784"/>
                  </a:cubicBezTo>
                  <a:cubicBezTo>
                    <a:pt x="1158401" y="510588"/>
                    <a:pt x="1287413" y="342397"/>
                    <a:pt x="1410883" y="218536"/>
                  </a:cubicBezTo>
                  <a:close/>
                  <a:moveTo>
                    <a:pt x="473253" y="484120"/>
                  </a:moveTo>
                  <a:cubicBezTo>
                    <a:pt x="472510" y="483990"/>
                    <a:pt x="471506" y="484186"/>
                    <a:pt x="470763" y="484120"/>
                  </a:cubicBezTo>
                  <a:lnTo>
                    <a:pt x="598562" y="446701"/>
                  </a:lnTo>
                  <a:cubicBezTo>
                    <a:pt x="575152" y="439856"/>
                    <a:pt x="551123" y="434185"/>
                    <a:pt x="526246" y="428579"/>
                  </a:cubicBezTo>
                  <a:cubicBezTo>
                    <a:pt x="518456" y="426884"/>
                    <a:pt x="510523" y="425124"/>
                    <a:pt x="502556" y="423624"/>
                  </a:cubicBezTo>
                  <a:cubicBezTo>
                    <a:pt x="415893" y="406870"/>
                    <a:pt x="318225" y="402176"/>
                    <a:pt x="198953" y="434837"/>
                  </a:cubicBezTo>
                  <a:cubicBezTo>
                    <a:pt x="105346" y="460456"/>
                    <a:pt x="47256" y="500548"/>
                    <a:pt x="84" y="545204"/>
                  </a:cubicBezTo>
                  <a:lnTo>
                    <a:pt x="17542" y="615609"/>
                  </a:lnTo>
                  <a:lnTo>
                    <a:pt x="44348" y="608177"/>
                  </a:lnTo>
                  <a:cubicBezTo>
                    <a:pt x="89818" y="568868"/>
                    <a:pt x="148300" y="534773"/>
                    <a:pt x="233243" y="511500"/>
                  </a:cubicBezTo>
                  <a:cubicBezTo>
                    <a:pt x="316295" y="488814"/>
                    <a:pt x="388330" y="484837"/>
                    <a:pt x="453931" y="489727"/>
                  </a:cubicBezTo>
                  <a:lnTo>
                    <a:pt x="473253" y="484120"/>
                  </a:lnTo>
                  <a:close/>
                  <a:moveTo>
                    <a:pt x="1790550" y="277142"/>
                  </a:moveTo>
                  <a:cubicBezTo>
                    <a:pt x="1749024" y="275577"/>
                    <a:pt x="1704043" y="279684"/>
                    <a:pt x="1657106" y="293961"/>
                  </a:cubicBezTo>
                  <a:cubicBezTo>
                    <a:pt x="1588395" y="314822"/>
                    <a:pt x="1522488" y="374080"/>
                    <a:pt x="1454495" y="444224"/>
                  </a:cubicBezTo>
                  <a:cubicBezTo>
                    <a:pt x="1439436" y="459739"/>
                    <a:pt x="1424312" y="476428"/>
                    <a:pt x="1408992" y="492791"/>
                  </a:cubicBezTo>
                  <a:cubicBezTo>
                    <a:pt x="1400257" y="502113"/>
                    <a:pt x="1391652" y="510848"/>
                    <a:pt x="1382786" y="520236"/>
                  </a:cubicBezTo>
                  <a:lnTo>
                    <a:pt x="1505017" y="484707"/>
                  </a:lnTo>
                  <a:cubicBezTo>
                    <a:pt x="1501497" y="488162"/>
                    <a:pt x="1497912" y="491161"/>
                    <a:pt x="1494391" y="494681"/>
                  </a:cubicBezTo>
                  <a:lnTo>
                    <a:pt x="1523075" y="486598"/>
                  </a:lnTo>
                  <a:cubicBezTo>
                    <a:pt x="1578943" y="432229"/>
                    <a:pt x="1634420" y="387965"/>
                    <a:pt x="1691396" y="370624"/>
                  </a:cubicBezTo>
                  <a:cubicBezTo>
                    <a:pt x="1785335" y="342071"/>
                    <a:pt x="1870408" y="352762"/>
                    <a:pt x="1932664" y="370624"/>
                  </a:cubicBezTo>
                  <a:lnTo>
                    <a:pt x="2018715" y="346309"/>
                  </a:lnTo>
                  <a:cubicBezTo>
                    <a:pt x="2018715" y="346309"/>
                    <a:pt x="2008154" y="344092"/>
                    <a:pt x="1996877" y="341941"/>
                  </a:cubicBezTo>
                  <a:lnTo>
                    <a:pt x="2005612" y="339464"/>
                  </a:lnTo>
                  <a:cubicBezTo>
                    <a:pt x="2005612" y="339464"/>
                    <a:pt x="1914933" y="281836"/>
                    <a:pt x="1790550" y="277142"/>
                  </a:cubicBezTo>
                  <a:close/>
                  <a:moveTo>
                    <a:pt x="1494391" y="494681"/>
                  </a:moveTo>
                  <a:lnTo>
                    <a:pt x="1374050" y="528971"/>
                  </a:lnTo>
                  <a:cubicBezTo>
                    <a:pt x="1279459" y="629234"/>
                    <a:pt x="1177958" y="730083"/>
                    <a:pt x="1056118" y="767111"/>
                  </a:cubicBezTo>
                  <a:cubicBezTo>
                    <a:pt x="924154" y="807203"/>
                    <a:pt x="813833" y="761244"/>
                    <a:pt x="685838" y="724085"/>
                  </a:cubicBezTo>
                  <a:lnTo>
                    <a:pt x="556795" y="760918"/>
                  </a:lnTo>
                  <a:cubicBezTo>
                    <a:pt x="758082" y="784647"/>
                    <a:pt x="896676" y="892471"/>
                    <a:pt x="1077370" y="837581"/>
                  </a:cubicBezTo>
                  <a:cubicBezTo>
                    <a:pt x="1242562" y="787385"/>
                    <a:pt x="1370921" y="618608"/>
                    <a:pt x="1494391" y="494681"/>
                  </a:cubicBezTo>
                  <a:close/>
                  <a:moveTo>
                    <a:pt x="556827" y="760918"/>
                  </a:moveTo>
                  <a:cubicBezTo>
                    <a:pt x="556084" y="760787"/>
                    <a:pt x="555699" y="760331"/>
                    <a:pt x="554956" y="760266"/>
                  </a:cubicBezTo>
                  <a:lnTo>
                    <a:pt x="682755" y="723499"/>
                  </a:lnTo>
                  <a:cubicBezTo>
                    <a:pt x="659345" y="716654"/>
                    <a:pt x="634690" y="710330"/>
                    <a:pt x="609814" y="704789"/>
                  </a:cubicBezTo>
                  <a:cubicBezTo>
                    <a:pt x="602023" y="703029"/>
                    <a:pt x="594090" y="701334"/>
                    <a:pt x="586124" y="699769"/>
                  </a:cubicBezTo>
                  <a:cubicBezTo>
                    <a:pt x="499460" y="683016"/>
                    <a:pt x="402418" y="678974"/>
                    <a:pt x="283146" y="711634"/>
                  </a:cubicBezTo>
                  <a:cubicBezTo>
                    <a:pt x="181743" y="739405"/>
                    <a:pt x="120379" y="783343"/>
                    <a:pt x="71813" y="832562"/>
                  </a:cubicBezTo>
                  <a:lnTo>
                    <a:pt x="89264" y="901794"/>
                  </a:lnTo>
                  <a:cubicBezTo>
                    <a:pt x="91748" y="899251"/>
                    <a:pt x="92934" y="896122"/>
                    <a:pt x="95503" y="893645"/>
                  </a:cubicBezTo>
                  <a:lnTo>
                    <a:pt x="127915" y="884323"/>
                  </a:lnTo>
                  <a:cubicBezTo>
                    <a:pt x="173385" y="845013"/>
                    <a:pt x="232493" y="811570"/>
                    <a:pt x="317436" y="788298"/>
                  </a:cubicBezTo>
                  <a:cubicBezTo>
                    <a:pt x="400482" y="765611"/>
                    <a:pt x="472523" y="761048"/>
                    <a:pt x="538124" y="765872"/>
                  </a:cubicBezTo>
                  <a:lnTo>
                    <a:pt x="556827" y="760918"/>
                  </a:lnTo>
                  <a:close/>
                  <a:moveTo>
                    <a:pt x="1874710" y="553287"/>
                  </a:moveTo>
                  <a:cubicBezTo>
                    <a:pt x="1833184" y="551723"/>
                    <a:pt x="1788203" y="555830"/>
                    <a:pt x="1741266" y="570106"/>
                  </a:cubicBezTo>
                  <a:cubicBezTo>
                    <a:pt x="1672556" y="591032"/>
                    <a:pt x="1606649" y="650225"/>
                    <a:pt x="1538655" y="720369"/>
                  </a:cubicBezTo>
                  <a:cubicBezTo>
                    <a:pt x="1523596" y="735950"/>
                    <a:pt x="1507886" y="752639"/>
                    <a:pt x="1492501" y="769001"/>
                  </a:cubicBezTo>
                  <a:cubicBezTo>
                    <a:pt x="1483830" y="778258"/>
                    <a:pt x="1475160" y="787059"/>
                    <a:pt x="1466359" y="796446"/>
                  </a:cubicBezTo>
                  <a:lnTo>
                    <a:pt x="1589178" y="760918"/>
                  </a:lnTo>
                  <a:cubicBezTo>
                    <a:pt x="1585657" y="764308"/>
                    <a:pt x="1582072" y="767306"/>
                    <a:pt x="1578552" y="770892"/>
                  </a:cubicBezTo>
                  <a:lnTo>
                    <a:pt x="1607235" y="762743"/>
                  </a:lnTo>
                  <a:cubicBezTo>
                    <a:pt x="1663103" y="708440"/>
                    <a:pt x="1717993" y="664110"/>
                    <a:pt x="1774904" y="646770"/>
                  </a:cubicBezTo>
                  <a:cubicBezTo>
                    <a:pt x="1868908" y="618282"/>
                    <a:pt x="1954568" y="628908"/>
                    <a:pt x="2016825" y="646770"/>
                  </a:cubicBezTo>
                  <a:lnTo>
                    <a:pt x="2102224" y="622519"/>
                  </a:lnTo>
                  <a:cubicBezTo>
                    <a:pt x="2102224" y="622519"/>
                    <a:pt x="2092315" y="620238"/>
                    <a:pt x="2081037" y="618151"/>
                  </a:cubicBezTo>
                  <a:lnTo>
                    <a:pt x="2089773" y="615609"/>
                  </a:lnTo>
                  <a:cubicBezTo>
                    <a:pt x="2089773" y="615609"/>
                    <a:pt x="1999093" y="557981"/>
                    <a:pt x="1874710" y="553287"/>
                  </a:cubicBezTo>
                  <a:close/>
                  <a:moveTo>
                    <a:pt x="1578552" y="770892"/>
                  </a:moveTo>
                  <a:lnTo>
                    <a:pt x="1458211" y="805117"/>
                  </a:lnTo>
                  <a:cubicBezTo>
                    <a:pt x="1363620" y="905379"/>
                    <a:pt x="1261532" y="1006293"/>
                    <a:pt x="1139692" y="1043321"/>
                  </a:cubicBezTo>
                  <a:cubicBezTo>
                    <a:pt x="1007682" y="1083413"/>
                    <a:pt x="897993" y="1037389"/>
                    <a:pt x="769999" y="1000296"/>
                  </a:cubicBezTo>
                  <a:lnTo>
                    <a:pt x="640948" y="1037063"/>
                  </a:lnTo>
                  <a:cubicBezTo>
                    <a:pt x="842242" y="1060857"/>
                    <a:pt x="980237" y="1168617"/>
                    <a:pt x="1160879" y="1113727"/>
                  </a:cubicBezTo>
                  <a:cubicBezTo>
                    <a:pt x="1326070" y="1063530"/>
                    <a:pt x="1455082" y="894753"/>
                    <a:pt x="1578552" y="770892"/>
                  </a:cubicBezTo>
                  <a:close/>
                  <a:moveTo>
                    <a:pt x="640922" y="1037063"/>
                  </a:moveTo>
                  <a:cubicBezTo>
                    <a:pt x="640186" y="1036998"/>
                    <a:pt x="639175" y="1037128"/>
                    <a:pt x="638432" y="1037063"/>
                  </a:cubicBezTo>
                  <a:lnTo>
                    <a:pt x="766857" y="999644"/>
                  </a:lnTo>
                  <a:cubicBezTo>
                    <a:pt x="743447" y="992864"/>
                    <a:pt x="718792" y="986541"/>
                    <a:pt x="693915" y="980935"/>
                  </a:cubicBezTo>
                  <a:cubicBezTo>
                    <a:pt x="686125" y="979240"/>
                    <a:pt x="678192" y="978131"/>
                    <a:pt x="670225" y="976566"/>
                  </a:cubicBezTo>
                  <a:cubicBezTo>
                    <a:pt x="583562" y="959813"/>
                    <a:pt x="486520" y="955184"/>
                    <a:pt x="367248" y="987779"/>
                  </a:cubicBezTo>
                  <a:cubicBezTo>
                    <a:pt x="258589" y="1017571"/>
                    <a:pt x="193255" y="1064964"/>
                    <a:pt x="143444" y="1118746"/>
                  </a:cubicBezTo>
                  <a:lnTo>
                    <a:pt x="161521" y="1192281"/>
                  </a:lnTo>
                  <a:cubicBezTo>
                    <a:pt x="168020" y="1185175"/>
                    <a:pt x="172486" y="1177352"/>
                    <a:pt x="179605" y="1170442"/>
                  </a:cubicBezTo>
                  <a:lnTo>
                    <a:pt x="212017" y="1161120"/>
                  </a:lnTo>
                  <a:cubicBezTo>
                    <a:pt x="257487" y="1121810"/>
                    <a:pt x="315976" y="1087716"/>
                    <a:pt x="400912" y="1064508"/>
                  </a:cubicBezTo>
                  <a:cubicBezTo>
                    <a:pt x="483964" y="1041757"/>
                    <a:pt x="555999" y="1037845"/>
                    <a:pt x="621600" y="1042669"/>
                  </a:cubicBezTo>
                  <a:lnTo>
                    <a:pt x="640922" y="1037063"/>
                  </a:lnTo>
                  <a:close/>
                  <a:moveTo>
                    <a:pt x="1958871" y="829432"/>
                  </a:moveTo>
                  <a:cubicBezTo>
                    <a:pt x="1917345" y="827868"/>
                    <a:pt x="1871777" y="832627"/>
                    <a:pt x="1824775" y="846904"/>
                  </a:cubicBezTo>
                  <a:cubicBezTo>
                    <a:pt x="1756064" y="867764"/>
                    <a:pt x="1690809" y="927022"/>
                    <a:pt x="1622816" y="997167"/>
                  </a:cubicBezTo>
                  <a:cubicBezTo>
                    <a:pt x="1607757" y="1012747"/>
                    <a:pt x="1592046" y="1028784"/>
                    <a:pt x="1576661" y="1045147"/>
                  </a:cubicBezTo>
                  <a:cubicBezTo>
                    <a:pt x="1567991" y="1054469"/>
                    <a:pt x="1559321" y="1063204"/>
                    <a:pt x="1550520" y="1072592"/>
                  </a:cubicBezTo>
                  <a:lnTo>
                    <a:pt x="1673338" y="1037063"/>
                  </a:lnTo>
                  <a:cubicBezTo>
                    <a:pt x="1669818" y="1040518"/>
                    <a:pt x="1666232" y="1044104"/>
                    <a:pt x="1662712" y="1047624"/>
                  </a:cubicBezTo>
                  <a:lnTo>
                    <a:pt x="1691396" y="1038953"/>
                  </a:lnTo>
                  <a:cubicBezTo>
                    <a:pt x="1747264" y="984585"/>
                    <a:pt x="1802154" y="940908"/>
                    <a:pt x="1859065" y="923567"/>
                  </a:cubicBezTo>
                  <a:cubicBezTo>
                    <a:pt x="1953069" y="895079"/>
                    <a:pt x="2038142" y="905705"/>
                    <a:pt x="2100333" y="923567"/>
                  </a:cubicBezTo>
                  <a:lnTo>
                    <a:pt x="2186384" y="898665"/>
                  </a:lnTo>
                  <a:cubicBezTo>
                    <a:pt x="2186384" y="898665"/>
                    <a:pt x="2175889" y="897035"/>
                    <a:pt x="2164546" y="894949"/>
                  </a:cubicBezTo>
                  <a:lnTo>
                    <a:pt x="2173281" y="891819"/>
                  </a:lnTo>
                  <a:cubicBezTo>
                    <a:pt x="2173281" y="891819"/>
                    <a:pt x="2083254" y="834192"/>
                    <a:pt x="1958871" y="829432"/>
                  </a:cubicBezTo>
                  <a:close/>
                  <a:moveTo>
                    <a:pt x="1662712" y="1047624"/>
                  </a:moveTo>
                  <a:lnTo>
                    <a:pt x="1542371" y="1081914"/>
                  </a:lnTo>
                  <a:cubicBezTo>
                    <a:pt x="1447780" y="1182176"/>
                    <a:pt x="1345693" y="1283091"/>
                    <a:pt x="1223852" y="1320053"/>
                  </a:cubicBezTo>
                  <a:cubicBezTo>
                    <a:pt x="1091842" y="1360211"/>
                    <a:pt x="982127" y="1314186"/>
                    <a:pt x="854159" y="1277093"/>
                  </a:cubicBezTo>
                  <a:lnTo>
                    <a:pt x="725109" y="1313208"/>
                  </a:lnTo>
                  <a:cubicBezTo>
                    <a:pt x="926403" y="1337003"/>
                    <a:pt x="1064397" y="1444827"/>
                    <a:pt x="1245039" y="1389937"/>
                  </a:cubicBezTo>
                  <a:cubicBezTo>
                    <a:pt x="1410231" y="1339741"/>
                    <a:pt x="1539242" y="1171550"/>
                    <a:pt x="1662712" y="1047624"/>
                  </a:cubicBezTo>
                  <a:close/>
                  <a:moveTo>
                    <a:pt x="725083" y="1313208"/>
                  </a:moveTo>
                  <a:cubicBezTo>
                    <a:pt x="724346" y="1313143"/>
                    <a:pt x="723336" y="1313339"/>
                    <a:pt x="722593" y="1313208"/>
                  </a:cubicBezTo>
                  <a:lnTo>
                    <a:pt x="850391" y="1275789"/>
                  </a:lnTo>
                  <a:cubicBezTo>
                    <a:pt x="826981" y="1269010"/>
                    <a:pt x="802952" y="1263338"/>
                    <a:pt x="778076" y="1257732"/>
                  </a:cubicBezTo>
                  <a:cubicBezTo>
                    <a:pt x="770286" y="1256037"/>
                    <a:pt x="762352" y="1254277"/>
                    <a:pt x="754386" y="1252777"/>
                  </a:cubicBezTo>
                  <a:cubicBezTo>
                    <a:pt x="667722" y="1235958"/>
                    <a:pt x="570061" y="1231330"/>
                    <a:pt x="450789" y="1263990"/>
                  </a:cubicBezTo>
                  <a:cubicBezTo>
                    <a:pt x="338382" y="1294759"/>
                    <a:pt x="271744" y="1344434"/>
                    <a:pt x="221372" y="1400498"/>
                  </a:cubicBezTo>
                  <a:cubicBezTo>
                    <a:pt x="219260" y="1402845"/>
                    <a:pt x="217141" y="1404996"/>
                    <a:pt x="215140" y="1407343"/>
                  </a:cubicBezTo>
                  <a:lnTo>
                    <a:pt x="234462" y="1482768"/>
                  </a:lnTo>
                  <a:cubicBezTo>
                    <a:pt x="244580" y="1470903"/>
                    <a:pt x="252070" y="1457931"/>
                    <a:pt x="263763" y="1446653"/>
                  </a:cubicBezTo>
                  <a:lnTo>
                    <a:pt x="296180" y="1437265"/>
                  </a:lnTo>
                  <a:cubicBezTo>
                    <a:pt x="341646" y="1397956"/>
                    <a:pt x="400139" y="1363926"/>
                    <a:pt x="485075" y="1340654"/>
                  </a:cubicBezTo>
                  <a:cubicBezTo>
                    <a:pt x="568127" y="1317902"/>
                    <a:pt x="640162" y="1313991"/>
                    <a:pt x="705763" y="1318815"/>
                  </a:cubicBezTo>
                  <a:lnTo>
                    <a:pt x="725085" y="1313208"/>
                  </a:lnTo>
                  <a:close/>
                </a:path>
              </a:pathLst>
            </a:custGeom>
            <a:solidFill>
              <a:srgbClr val="000000">
                <a:alpha val="4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429" name="Google Shape;429;p12"/>
            <p:cNvGrpSpPr/>
            <p:nvPr/>
          </p:nvGrpSpPr>
          <p:grpSpPr>
            <a:xfrm rot="-82569">
              <a:off x="7486566" y="997331"/>
              <a:ext cx="1124649" cy="1466989"/>
              <a:chOff x="5637109" y="2191514"/>
              <a:chExt cx="2143612" cy="2796121"/>
            </a:xfrm>
          </p:grpSpPr>
          <p:grpSp>
            <p:nvGrpSpPr>
              <p:cNvPr id="430" name="Google Shape;430;p12"/>
              <p:cNvGrpSpPr/>
              <p:nvPr/>
            </p:nvGrpSpPr>
            <p:grpSpPr>
              <a:xfrm>
                <a:off x="5637109" y="2191514"/>
                <a:ext cx="2143612" cy="2796121"/>
                <a:chOff x="5637109" y="2191514"/>
                <a:chExt cx="2143612" cy="2796121"/>
              </a:xfrm>
            </p:grpSpPr>
            <p:sp>
              <p:nvSpPr>
                <p:cNvPr id="431" name="Google Shape;431;p12"/>
                <p:cNvSpPr/>
                <p:nvPr/>
              </p:nvSpPr>
              <p:spPr>
                <a:xfrm>
                  <a:off x="5870944" y="2751072"/>
                  <a:ext cx="1675943" cy="1675943"/>
                </a:xfrm>
                <a:custGeom>
                  <a:avLst/>
                  <a:gdLst/>
                  <a:ahLst/>
                  <a:cxnLst/>
                  <a:rect l="l" t="t" r="r" b="b"/>
                  <a:pathLst>
                    <a:path w="1675943" h="1675943" extrusionOk="0">
                      <a:moveTo>
                        <a:pt x="956539" y="8585"/>
                      </a:moveTo>
                      <a:cubicBezTo>
                        <a:pt x="498709" y="-56865"/>
                        <a:pt x="73995" y="261653"/>
                        <a:pt x="8609" y="719549"/>
                      </a:cubicBezTo>
                      <a:cubicBezTo>
                        <a:pt x="-56841" y="1177379"/>
                        <a:pt x="261677" y="1602092"/>
                        <a:pt x="719573" y="1667478"/>
                      </a:cubicBezTo>
                      <a:cubicBezTo>
                        <a:pt x="1177403" y="1732929"/>
                        <a:pt x="1602117" y="1414410"/>
                        <a:pt x="1667502" y="956515"/>
                      </a:cubicBezTo>
                      <a:cubicBezTo>
                        <a:pt x="1732953" y="498685"/>
                        <a:pt x="1414434" y="73971"/>
                        <a:pt x="956539" y="8585"/>
                      </a:cubicBezTo>
                      <a:close/>
                      <a:moveTo>
                        <a:pt x="953279" y="31663"/>
                      </a:moveTo>
                      <a:cubicBezTo>
                        <a:pt x="1398332" y="95223"/>
                        <a:pt x="1708050" y="508137"/>
                        <a:pt x="1644425" y="953255"/>
                      </a:cubicBezTo>
                      <a:cubicBezTo>
                        <a:pt x="1580864" y="1398308"/>
                        <a:pt x="1167950" y="1708026"/>
                        <a:pt x="722832" y="1644401"/>
                      </a:cubicBezTo>
                      <a:cubicBezTo>
                        <a:pt x="277779" y="1580840"/>
                        <a:pt x="-31939" y="1167926"/>
                        <a:pt x="31687" y="722808"/>
                      </a:cubicBezTo>
                      <a:cubicBezTo>
                        <a:pt x="95247" y="277755"/>
                        <a:pt x="508161" y="-31963"/>
                        <a:pt x="953279" y="31663"/>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2" name="Google Shape;432;p12"/>
                <p:cNvSpPr/>
                <p:nvPr/>
              </p:nvSpPr>
              <p:spPr>
                <a:xfrm>
                  <a:off x="5637109" y="2517238"/>
                  <a:ext cx="2143612" cy="2143611"/>
                </a:xfrm>
                <a:custGeom>
                  <a:avLst/>
                  <a:gdLst/>
                  <a:ahLst/>
                  <a:cxnLst/>
                  <a:rect l="l" t="t" r="r" b="b"/>
                  <a:pathLst>
                    <a:path w="2143612" h="2143611" extrusionOk="0">
                      <a:moveTo>
                        <a:pt x="1223394" y="10960"/>
                      </a:moveTo>
                      <a:cubicBezTo>
                        <a:pt x="637791" y="-72744"/>
                        <a:pt x="94627" y="334759"/>
                        <a:pt x="10988" y="920362"/>
                      </a:cubicBezTo>
                      <a:cubicBezTo>
                        <a:pt x="-72716" y="1506030"/>
                        <a:pt x="334592" y="2049129"/>
                        <a:pt x="920260" y="2132768"/>
                      </a:cubicBezTo>
                      <a:cubicBezTo>
                        <a:pt x="1505862" y="2216472"/>
                        <a:pt x="2049157" y="1809164"/>
                        <a:pt x="2132796" y="1223561"/>
                      </a:cubicBezTo>
                      <a:cubicBezTo>
                        <a:pt x="2216500" y="637893"/>
                        <a:pt x="1809062" y="94599"/>
                        <a:pt x="1223394" y="10960"/>
                      </a:cubicBezTo>
                      <a:close/>
                      <a:moveTo>
                        <a:pt x="1220134" y="34037"/>
                      </a:moveTo>
                      <a:cubicBezTo>
                        <a:pt x="1792960" y="115851"/>
                        <a:pt x="2191402" y="647346"/>
                        <a:pt x="2109588" y="1220236"/>
                      </a:cubicBezTo>
                      <a:cubicBezTo>
                        <a:pt x="2027709" y="1793062"/>
                        <a:pt x="1496410" y="2191569"/>
                        <a:pt x="923519" y="2109690"/>
                      </a:cubicBezTo>
                      <a:cubicBezTo>
                        <a:pt x="350694" y="2027877"/>
                        <a:pt x="-47814" y="1496512"/>
                        <a:pt x="34065" y="923687"/>
                      </a:cubicBezTo>
                      <a:cubicBezTo>
                        <a:pt x="115879" y="350796"/>
                        <a:pt x="647243" y="-47842"/>
                        <a:pt x="1220134" y="34037"/>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433" name="Google Shape;433;p12"/>
                <p:cNvGrpSpPr/>
                <p:nvPr/>
              </p:nvGrpSpPr>
              <p:grpSpPr>
                <a:xfrm rot="-2276354">
                  <a:off x="6335118" y="2383918"/>
                  <a:ext cx="919933" cy="855459"/>
                  <a:chOff x="5781651" y="3138498"/>
                  <a:chExt cx="625662" cy="581812"/>
                </a:xfrm>
              </p:grpSpPr>
              <p:sp>
                <p:nvSpPr>
                  <p:cNvPr id="434" name="Google Shape;434;p12"/>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5" name="Google Shape;435;p12"/>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6" name="Google Shape;436;p12"/>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7" name="Google Shape;437;p12"/>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8" name="Google Shape;438;p12"/>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9" name="Google Shape;439;p12"/>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0" name="Google Shape;440;p12"/>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1" name="Google Shape;441;p12"/>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2" name="Google Shape;442;p12"/>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3" name="Google Shape;443;p12"/>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4" name="Google Shape;444;p12"/>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5" name="Google Shape;445;p12"/>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6" name="Google Shape;446;p12"/>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7" name="Google Shape;447;p12"/>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8" name="Google Shape;448;p12"/>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49" name="Google Shape;449;p12"/>
                <p:cNvGrpSpPr/>
                <p:nvPr/>
              </p:nvGrpSpPr>
              <p:grpSpPr>
                <a:xfrm rot="8013194">
                  <a:off x="6331224" y="3931838"/>
                  <a:ext cx="919930" cy="855457"/>
                  <a:chOff x="5781651" y="3138498"/>
                  <a:chExt cx="625662" cy="581812"/>
                </a:xfrm>
              </p:grpSpPr>
              <p:sp>
                <p:nvSpPr>
                  <p:cNvPr id="450" name="Google Shape;450;p12"/>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1" name="Google Shape;451;p12"/>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2" name="Google Shape;452;p12"/>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3" name="Google Shape;453;p12"/>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4" name="Google Shape;454;p12"/>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5" name="Google Shape;455;p12"/>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6" name="Google Shape;456;p12"/>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7" name="Google Shape;457;p12"/>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8" name="Google Shape;458;p12"/>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9" name="Google Shape;459;p12"/>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0" name="Google Shape;460;p12"/>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1" name="Google Shape;461;p12"/>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2" name="Google Shape;462;p12"/>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3" name="Google Shape;463;p12"/>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4" name="Google Shape;464;p12"/>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465" name="Google Shape;465;p12"/>
              <p:cNvSpPr/>
              <p:nvPr/>
            </p:nvSpPr>
            <p:spPr>
              <a:xfrm>
                <a:off x="6093451" y="3223369"/>
                <a:ext cx="1269436" cy="691467"/>
              </a:xfrm>
              <a:custGeom>
                <a:avLst/>
                <a:gdLst/>
                <a:ahLst/>
                <a:cxnLst/>
                <a:rect l="l" t="t" r="r" b="b"/>
                <a:pathLst>
                  <a:path w="909990" h="495675" extrusionOk="0">
                    <a:moveTo>
                      <a:pt x="11644" y="443807"/>
                    </a:moveTo>
                    <a:cubicBezTo>
                      <a:pt x="4972" y="428433"/>
                      <a:pt x="1201" y="415284"/>
                      <a:pt x="234" y="404551"/>
                    </a:cubicBezTo>
                    <a:cubicBezTo>
                      <a:pt x="-636" y="393818"/>
                      <a:pt x="911" y="384536"/>
                      <a:pt x="4972" y="376704"/>
                    </a:cubicBezTo>
                    <a:cubicBezTo>
                      <a:pt x="9033" y="368872"/>
                      <a:pt x="15801" y="362974"/>
                      <a:pt x="25277" y="358817"/>
                    </a:cubicBezTo>
                    <a:cubicBezTo>
                      <a:pt x="32239" y="355819"/>
                      <a:pt x="39007" y="354562"/>
                      <a:pt x="45485" y="355046"/>
                    </a:cubicBezTo>
                    <a:cubicBezTo>
                      <a:pt x="51964" y="355529"/>
                      <a:pt x="58055" y="357753"/>
                      <a:pt x="63856" y="361524"/>
                    </a:cubicBezTo>
                    <a:cubicBezTo>
                      <a:pt x="69561" y="365295"/>
                      <a:pt x="75072" y="370613"/>
                      <a:pt x="80390" y="377381"/>
                    </a:cubicBezTo>
                    <a:cubicBezTo>
                      <a:pt x="85612" y="384149"/>
                      <a:pt x="91026" y="394012"/>
                      <a:pt x="96634" y="406872"/>
                    </a:cubicBezTo>
                    <a:cubicBezTo>
                      <a:pt x="103306" y="422149"/>
                      <a:pt x="107077" y="435202"/>
                      <a:pt x="107947" y="445934"/>
                    </a:cubicBezTo>
                    <a:cubicBezTo>
                      <a:pt x="108914" y="456667"/>
                      <a:pt x="107367" y="465949"/>
                      <a:pt x="103306" y="473781"/>
                    </a:cubicBezTo>
                    <a:cubicBezTo>
                      <a:pt x="99245" y="481613"/>
                      <a:pt x="92477" y="487608"/>
                      <a:pt x="82904" y="491765"/>
                    </a:cubicBezTo>
                    <a:cubicBezTo>
                      <a:pt x="70335" y="497180"/>
                      <a:pt x="58538" y="496987"/>
                      <a:pt x="47419" y="491089"/>
                    </a:cubicBezTo>
                    <a:cubicBezTo>
                      <a:pt x="34173" y="484030"/>
                      <a:pt x="22280" y="468270"/>
                      <a:pt x="11644" y="443807"/>
                    </a:cubicBezTo>
                    <a:lnTo>
                      <a:pt x="11644" y="443807"/>
                    </a:lnTo>
                    <a:close/>
                    <a:moveTo>
                      <a:pt x="28081" y="436652"/>
                    </a:moveTo>
                    <a:cubicBezTo>
                      <a:pt x="37363" y="458021"/>
                      <a:pt x="46065" y="471170"/>
                      <a:pt x="54091" y="476102"/>
                    </a:cubicBezTo>
                    <a:cubicBezTo>
                      <a:pt x="62213" y="481033"/>
                      <a:pt x="69851" y="481903"/>
                      <a:pt x="77200" y="478712"/>
                    </a:cubicBezTo>
                    <a:cubicBezTo>
                      <a:pt x="84548" y="475521"/>
                      <a:pt x="89189" y="469333"/>
                      <a:pt x="91123" y="460051"/>
                    </a:cubicBezTo>
                    <a:cubicBezTo>
                      <a:pt x="93057" y="450769"/>
                      <a:pt x="89383" y="435492"/>
                      <a:pt x="80100" y="414123"/>
                    </a:cubicBezTo>
                    <a:cubicBezTo>
                      <a:pt x="70818" y="392658"/>
                      <a:pt x="62116" y="379508"/>
                      <a:pt x="54091" y="374577"/>
                    </a:cubicBezTo>
                    <a:cubicBezTo>
                      <a:pt x="46065" y="369743"/>
                      <a:pt x="38234" y="368872"/>
                      <a:pt x="30788" y="372063"/>
                    </a:cubicBezTo>
                    <a:cubicBezTo>
                      <a:pt x="23440" y="375254"/>
                      <a:pt x="18896" y="380862"/>
                      <a:pt x="17252" y="388984"/>
                    </a:cubicBezTo>
                    <a:cubicBezTo>
                      <a:pt x="15221" y="399426"/>
                      <a:pt x="18799" y="415284"/>
                      <a:pt x="28081" y="436652"/>
                    </a:cubicBezTo>
                    <a:lnTo>
                      <a:pt x="28081" y="436652"/>
                    </a:lnTo>
                    <a:close/>
                    <a:moveTo>
                      <a:pt x="125835" y="430077"/>
                    </a:moveTo>
                    <a:lnTo>
                      <a:pt x="141982" y="421375"/>
                    </a:lnTo>
                    <a:cubicBezTo>
                      <a:pt x="146816" y="429014"/>
                      <a:pt x="152328" y="433945"/>
                      <a:pt x="158613" y="436072"/>
                    </a:cubicBezTo>
                    <a:cubicBezTo>
                      <a:pt x="164897" y="438199"/>
                      <a:pt x="171279" y="437909"/>
                      <a:pt x="177661" y="435105"/>
                    </a:cubicBezTo>
                    <a:cubicBezTo>
                      <a:pt x="185396" y="431721"/>
                      <a:pt x="190617" y="426016"/>
                      <a:pt x="193421" y="417894"/>
                    </a:cubicBezTo>
                    <a:cubicBezTo>
                      <a:pt x="196225" y="409772"/>
                      <a:pt x="195548" y="400877"/>
                      <a:pt x="191391" y="391304"/>
                    </a:cubicBezTo>
                    <a:cubicBezTo>
                      <a:pt x="187426" y="382216"/>
                      <a:pt x="181722" y="376124"/>
                      <a:pt x="174373" y="373030"/>
                    </a:cubicBezTo>
                    <a:cubicBezTo>
                      <a:pt x="166928" y="369936"/>
                      <a:pt x="159096" y="370226"/>
                      <a:pt x="150781" y="373804"/>
                    </a:cubicBezTo>
                    <a:cubicBezTo>
                      <a:pt x="145656" y="376027"/>
                      <a:pt x="141498" y="379218"/>
                      <a:pt x="138308" y="383376"/>
                    </a:cubicBezTo>
                    <a:cubicBezTo>
                      <a:pt x="135214" y="387534"/>
                      <a:pt x="133183" y="391981"/>
                      <a:pt x="132506" y="396719"/>
                    </a:cubicBezTo>
                    <a:lnTo>
                      <a:pt x="116649" y="401264"/>
                    </a:lnTo>
                    <a:lnTo>
                      <a:pt x="100309" y="328843"/>
                    </a:lnTo>
                    <a:lnTo>
                      <a:pt x="165091" y="300803"/>
                    </a:lnTo>
                    <a:lnTo>
                      <a:pt x="171762" y="316080"/>
                    </a:lnTo>
                    <a:lnTo>
                      <a:pt x="119743" y="338608"/>
                    </a:lnTo>
                    <a:lnTo>
                      <a:pt x="127865" y="376704"/>
                    </a:lnTo>
                    <a:cubicBezTo>
                      <a:pt x="133280" y="367905"/>
                      <a:pt x="140338" y="361621"/>
                      <a:pt x="148944" y="357850"/>
                    </a:cubicBezTo>
                    <a:cubicBezTo>
                      <a:pt x="160353" y="352919"/>
                      <a:pt x="171666" y="352725"/>
                      <a:pt x="182882" y="357173"/>
                    </a:cubicBezTo>
                    <a:cubicBezTo>
                      <a:pt x="194098" y="361621"/>
                      <a:pt x="202413" y="370129"/>
                      <a:pt x="207828" y="382506"/>
                    </a:cubicBezTo>
                    <a:cubicBezTo>
                      <a:pt x="212952" y="394302"/>
                      <a:pt x="213919" y="406001"/>
                      <a:pt x="210729" y="417507"/>
                    </a:cubicBezTo>
                    <a:cubicBezTo>
                      <a:pt x="206958" y="431721"/>
                      <a:pt x="197869" y="441873"/>
                      <a:pt x="183365" y="448158"/>
                    </a:cubicBezTo>
                    <a:cubicBezTo>
                      <a:pt x="171472" y="453283"/>
                      <a:pt x="160353" y="454153"/>
                      <a:pt x="150007" y="450769"/>
                    </a:cubicBezTo>
                    <a:cubicBezTo>
                      <a:pt x="139758" y="447578"/>
                      <a:pt x="131636" y="440616"/>
                      <a:pt x="125835" y="430077"/>
                    </a:cubicBezTo>
                    <a:lnTo>
                      <a:pt x="125835" y="430077"/>
                    </a:lnTo>
                    <a:close/>
                    <a:moveTo>
                      <a:pt x="250758" y="416541"/>
                    </a:moveTo>
                    <a:lnTo>
                      <a:pt x="242830" y="398363"/>
                    </a:lnTo>
                    <a:lnTo>
                      <a:pt x="261104" y="390338"/>
                    </a:lnTo>
                    <a:lnTo>
                      <a:pt x="269033" y="408515"/>
                    </a:lnTo>
                    <a:lnTo>
                      <a:pt x="250758" y="416541"/>
                    </a:lnTo>
                    <a:lnTo>
                      <a:pt x="250758" y="416541"/>
                    </a:lnTo>
                    <a:close/>
                    <a:moveTo>
                      <a:pt x="353153" y="372160"/>
                    </a:moveTo>
                    <a:lnTo>
                      <a:pt x="337199" y="379121"/>
                    </a:lnTo>
                    <a:lnTo>
                      <a:pt x="293012" y="277114"/>
                    </a:lnTo>
                    <a:cubicBezTo>
                      <a:pt x="290788" y="282431"/>
                      <a:pt x="287307" y="288330"/>
                      <a:pt x="282666" y="294711"/>
                    </a:cubicBezTo>
                    <a:cubicBezTo>
                      <a:pt x="278025" y="301093"/>
                      <a:pt x="273577" y="306314"/>
                      <a:pt x="269419" y="310278"/>
                    </a:cubicBezTo>
                    <a:lnTo>
                      <a:pt x="262748" y="294808"/>
                    </a:lnTo>
                    <a:cubicBezTo>
                      <a:pt x="269903" y="286686"/>
                      <a:pt x="275511" y="278274"/>
                      <a:pt x="279572" y="269378"/>
                    </a:cubicBezTo>
                    <a:cubicBezTo>
                      <a:pt x="283633" y="260483"/>
                      <a:pt x="285857" y="252651"/>
                      <a:pt x="286243" y="245786"/>
                    </a:cubicBezTo>
                    <a:lnTo>
                      <a:pt x="296589" y="241338"/>
                    </a:lnTo>
                    <a:lnTo>
                      <a:pt x="353153" y="372160"/>
                    </a:lnTo>
                    <a:lnTo>
                      <a:pt x="353153" y="372160"/>
                    </a:lnTo>
                    <a:close/>
                    <a:moveTo>
                      <a:pt x="471405" y="302640"/>
                    </a:moveTo>
                    <a:lnTo>
                      <a:pt x="478076" y="318013"/>
                    </a:lnTo>
                    <a:lnTo>
                      <a:pt x="391926" y="355336"/>
                    </a:lnTo>
                    <a:cubicBezTo>
                      <a:pt x="390185" y="351565"/>
                      <a:pt x="389122" y="347601"/>
                      <a:pt x="389025" y="343443"/>
                    </a:cubicBezTo>
                    <a:cubicBezTo>
                      <a:pt x="388638" y="336578"/>
                      <a:pt x="389702" y="329326"/>
                      <a:pt x="392022" y="321591"/>
                    </a:cubicBezTo>
                    <a:cubicBezTo>
                      <a:pt x="394343" y="313856"/>
                      <a:pt x="398501" y="304187"/>
                      <a:pt x="404399" y="292777"/>
                    </a:cubicBezTo>
                    <a:cubicBezTo>
                      <a:pt x="413487" y="274986"/>
                      <a:pt x="419095" y="261643"/>
                      <a:pt x="421126" y="252748"/>
                    </a:cubicBezTo>
                    <a:cubicBezTo>
                      <a:pt x="423156" y="243852"/>
                      <a:pt x="422866" y="236310"/>
                      <a:pt x="420256" y="230219"/>
                    </a:cubicBezTo>
                    <a:cubicBezTo>
                      <a:pt x="417548" y="223837"/>
                      <a:pt x="412907" y="219486"/>
                      <a:pt x="406526" y="217166"/>
                    </a:cubicBezTo>
                    <a:cubicBezTo>
                      <a:pt x="400144" y="214748"/>
                      <a:pt x="393279" y="215135"/>
                      <a:pt x="385931" y="218326"/>
                    </a:cubicBezTo>
                    <a:cubicBezTo>
                      <a:pt x="378196" y="221710"/>
                      <a:pt x="373071" y="226641"/>
                      <a:pt x="370460" y="233313"/>
                    </a:cubicBezTo>
                    <a:cubicBezTo>
                      <a:pt x="367850" y="239985"/>
                      <a:pt x="368237" y="247333"/>
                      <a:pt x="371717" y="255552"/>
                    </a:cubicBezTo>
                    <a:lnTo>
                      <a:pt x="354507" y="260966"/>
                    </a:lnTo>
                    <a:cubicBezTo>
                      <a:pt x="350349" y="248203"/>
                      <a:pt x="350542" y="236987"/>
                      <a:pt x="355087" y="227415"/>
                    </a:cubicBezTo>
                    <a:cubicBezTo>
                      <a:pt x="359631" y="217843"/>
                      <a:pt x="368140" y="210301"/>
                      <a:pt x="380516" y="204983"/>
                    </a:cubicBezTo>
                    <a:cubicBezTo>
                      <a:pt x="392989" y="199568"/>
                      <a:pt x="404399" y="198698"/>
                      <a:pt x="414744" y="202469"/>
                    </a:cubicBezTo>
                    <a:cubicBezTo>
                      <a:pt x="424994" y="206240"/>
                      <a:pt x="432439" y="213298"/>
                      <a:pt x="436886" y="223547"/>
                    </a:cubicBezTo>
                    <a:cubicBezTo>
                      <a:pt x="439110" y="228769"/>
                      <a:pt x="440271" y="234377"/>
                      <a:pt x="440367" y="240275"/>
                    </a:cubicBezTo>
                    <a:cubicBezTo>
                      <a:pt x="440464" y="246269"/>
                      <a:pt x="439207" y="253038"/>
                      <a:pt x="436596" y="260773"/>
                    </a:cubicBezTo>
                    <a:cubicBezTo>
                      <a:pt x="434082" y="268508"/>
                      <a:pt x="429151" y="279724"/>
                      <a:pt x="421900" y="294421"/>
                    </a:cubicBezTo>
                    <a:cubicBezTo>
                      <a:pt x="415808" y="306604"/>
                      <a:pt x="412037" y="314823"/>
                      <a:pt x="410490" y="318787"/>
                    </a:cubicBezTo>
                    <a:cubicBezTo>
                      <a:pt x="409040" y="322848"/>
                      <a:pt x="407976" y="326716"/>
                      <a:pt x="407493" y="330390"/>
                    </a:cubicBezTo>
                    <a:lnTo>
                      <a:pt x="471405" y="302640"/>
                    </a:lnTo>
                    <a:close/>
                    <a:moveTo>
                      <a:pt x="504183" y="306701"/>
                    </a:moveTo>
                    <a:lnTo>
                      <a:pt x="496254" y="288523"/>
                    </a:lnTo>
                    <a:lnTo>
                      <a:pt x="514432" y="280594"/>
                    </a:lnTo>
                    <a:lnTo>
                      <a:pt x="522360" y="298772"/>
                    </a:lnTo>
                    <a:lnTo>
                      <a:pt x="504183" y="306701"/>
                    </a:lnTo>
                    <a:lnTo>
                      <a:pt x="504183" y="306701"/>
                    </a:lnTo>
                    <a:close/>
                    <a:moveTo>
                      <a:pt x="623692" y="236600"/>
                    </a:moveTo>
                    <a:lnTo>
                      <a:pt x="630363" y="251974"/>
                    </a:lnTo>
                    <a:lnTo>
                      <a:pt x="544212" y="289296"/>
                    </a:lnTo>
                    <a:cubicBezTo>
                      <a:pt x="542472" y="285526"/>
                      <a:pt x="541408" y="281561"/>
                      <a:pt x="541312" y="277404"/>
                    </a:cubicBezTo>
                    <a:cubicBezTo>
                      <a:pt x="540925" y="270539"/>
                      <a:pt x="541988" y="263287"/>
                      <a:pt x="544309" y="255552"/>
                    </a:cubicBezTo>
                    <a:cubicBezTo>
                      <a:pt x="546630" y="247816"/>
                      <a:pt x="550787" y="238147"/>
                      <a:pt x="556685" y="226738"/>
                    </a:cubicBezTo>
                    <a:cubicBezTo>
                      <a:pt x="565774" y="208947"/>
                      <a:pt x="571382" y="195604"/>
                      <a:pt x="573413" y="186708"/>
                    </a:cubicBezTo>
                    <a:cubicBezTo>
                      <a:pt x="575443" y="177813"/>
                      <a:pt x="575153" y="170271"/>
                      <a:pt x="572543" y="164180"/>
                    </a:cubicBezTo>
                    <a:cubicBezTo>
                      <a:pt x="569835" y="157798"/>
                      <a:pt x="565194" y="153447"/>
                      <a:pt x="558813" y="151126"/>
                    </a:cubicBezTo>
                    <a:cubicBezTo>
                      <a:pt x="552431" y="148806"/>
                      <a:pt x="545566" y="149096"/>
                      <a:pt x="538218" y="152287"/>
                    </a:cubicBezTo>
                    <a:cubicBezTo>
                      <a:pt x="530482" y="155671"/>
                      <a:pt x="525358" y="160602"/>
                      <a:pt x="522747" y="167274"/>
                    </a:cubicBezTo>
                    <a:cubicBezTo>
                      <a:pt x="520137" y="173945"/>
                      <a:pt x="520523" y="181294"/>
                      <a:pt x="524004" y="189512"/>
                    </a:cubicBezTo>
                    <a:lnTo>
                      <a:pt x="506793" y="194927"/>
                    </a:lnTo>
                    <a:cubicBezTo>
                      <a:pt x="502636" y="182164"/>
                      <a:pt x="502829" y="170948"/>
                      <a:pt x="507373" y="161376"/>
                    </a:cubicBezTo>
                    <a:cubicBezTo>
                      <a:pt x="511918" y="151803"/>
                      <a:pt x="520427" y="144261"/>
                      <a:pt x="532803" y="138944"/>
                    </a:cubicBezTo>
                    <a:cubicBezTo>
                      <a:pt x="545276" y="133529"/>
                      <a:pt x="556685" y="132659"/>
                      <a:pt x="567031" y="136526"/>
                    </a:cubicBezTo>
                    <a:cubicBezTo>
                      <a:pt x="577280" y="140297"/>
                      <a:pt x="584725" y="147356"/>
                      <a:pt x="589173" y="157605"/>
                    </a:cubicBezTo>
                    <a:cubicBezTo>
                      <a:pt x="591397" y="162826"/>
                      <a:pt x="592557" y="168434"/>
                      <a:pt x="592654" y="174332"/>
                    </a:cubicBezTo>
                    <a:cubicBezTo>
                      <a:pt x="592751" y="180327"/>
                      <a:pt x="591494" y="187095"/>
                      <a:pt x="588883" y="194830"/>
                    </a:cubicBezTo>
                    <a:cubicBezTo>
                      <a:pt x="586369" y="202566"/>
                      <a:pt x="581438" y="213782"/>
                      <a:pt x="574186" y="228478"/>
                    </a:cubicBezTo>
                    <a:cubicBezTo>
                      <a:pt x="568095" y="240661"/>
                      <a:pt x="564324" y="248880"/>
                      <a:pt x="562777" y="252844"/>
                    </a:cubicBezTo>
                    <a:cubicBezTo>
                      <a:pt x="561326" y="256905"/>
                      <a:pt x="560263" y="260773"/>
                      <a:pt x="559779" y="264447"/>
                    </a:cubicBezTo>
                    <a:lnTo>
                      <a:pt x="623692" y="236600"/>
                    </a:lnTo>
                    <a:close/>
                    <a:moveTo>
                      <a:pt x="619534" y="180327"/>
                    </a:moveTo>
                    <a:cubicBezTo>
                      <a:pt x="612862" y="164953"/>
                      <a:pt x="609091" y="151803"/>
                      <a:pt x="608124" y="141071"/>
                    </a:cubicBezTo>
                    <a:cubicBezTo>
                      <a:pt x="607254" y="130338"/>
                      <a:pt x="608801" y="121056"/>
                      <a:pt x="612862" y="113224"/>
                    </a:cubicBezTo>
                    <a:cubicBezTo>
                      <a:pt x="616923" y="105392"/>
                      <a:pt x="623692" y="99494"/>
                      <a:pt x="633167" y="95336"/>
                    </a:cubicBezTo>
                    <a:cubicBezTo>
                      <a:pt x="640129" y="92339"/>
                      <a:pt x="646897" y="91082"/>
                      <a:pt x="653375" y="91565"/>
                    </a:cubicBezTo>
                    <a:cubicBezTo>
                      <a:pt x="659854" y="92049"/>
                      <a:pt x="665945" y="94273"/>
                      <a:pt x="671746" y="98044"/>
                    </a:cubicBezTo>
                    <a:cubicBezTo>
                      <a:pt x="677451" y="101815"/>
                      <a:pt x="682962" y="107133"/>
                      <a:pt x="688280" y="113901"/>
                    </a:cubicBezTo>
                    <a:cubicBezTo>
                      <a:pt x="693502" y="120669"/>
                      <a:pt x="698916" y="130532"/>
                      <a:pt x="704524" y="143391"/>
                    </a:cubicBezTo>
                    <a:cubicBezTo>
                      <a:pt x="711196" y="158668"/>
                      <a:pt x="714967" y="171721"/>
                      <a:pt x="715837" y="182454"/>
                    </a:cubicBezTo>
                    <a:cubicBezTo>
                      <a:pt x="716804" y="193187"/>
                      <a:pt x="715257" y="202469"/>
                      <a:pt x="711196" y="210301"/>
                    </a:cubicBezTo>
                    <a:cubicBezTo>
                      <a:pt x="707135" y="218133"/>
                      <a:pt x="700367" y="224127"/>
                      <a:pt x="690794" y="228285"/>
                    </a:cubicBezTo>
                    <a:cubicBezTo>
                      <a:pt x="678225" y="233700"/>
                      <a:pt x="666429" y="233506"/>
                      <a:pt x="655309" y="227608"/>
                    </a:cubicBezTo>
                    <a:cubicBezTo>
                      <a:pt x="642063" y="220647"/>
                      <a:pt x="630170" y="204789"/>
                      <a:pt x="619534" y="180327"/>
                    </a:cubicBezTo>
                    <a:lnTo>
                      <a:pt x="619534" y="180327"/>
                    </a:lnTo>
                    <a:close/>
                    <a:moveTo>
                      <a:pt x="635971" y="173268"/>
                    </a:moveTo>
                    <a:cubicBezTo>
                      <a:pt x="645253" y="194637"/>
                      <a:pt x="653955" y="207787"/>
                      <a:pt x="661981" y="212718"/>
                    </a:cubicBezTo>
                    <a:cubicBezTo>
                      <a:pt x="670006" y="217649"/>
                      <a:pt x="677741" y="218519"/>
                      <a:pt x="685090" y="215329"/>
                    </a:cubicBezTo>
                    <a:cubicBezTo>
                      <a:pt x="692438" y="212138"/>
                      <a:pt x="697079" y="205950"/>
                      <a:pt x="699013" y="196667"/>
                    </a:cubicBezTo>
                    <a:cubicBezTo>
                      <a:pt x="700947" y="187385"/>
                      <a:pt x="697273" y="172108"/>
                      <a:pt x="687990" y="150740"/>
                    </a:cubicBezTo>
                    <a:cubicBezTo>
                      <a:pt x="678805" y="129178"/>
                      <a:pt x="670103" y="116028"/>
                      <a:pt x="662077" y="111194"/>
                    </a:cubicBezTo>
                    <a:cubicBezTo>
                      <a:pt x="654052" y="106359"/>
                      <a:pt x="646220" y="105489"/>
                      <a:pt x="638775" y="108680"/>
                    </a:cubicBezTo>
                    <a:cubicBezTo>
                      <a:pt x="631427" y="111870"/>
                      <a:pt x="626882" y="117478"/>
                      <a:pt x="625239" y="125600"/>
                    </a:cubicBezTo>
                    <a:cubicBezTo>
                      <a:pt x="623111" y="135946"/>
                      <a:pt x="626689" y="151803"/>
                      <a:pt x="635971" y="173268"/>
                    </a:cubicBezTo>
                    <a:lnTo>
                      <a:pt x="635971" y="173268"/>
                    </a:lnTo>
                    <a:close/>
                    <a:moveTo>
                      <a:pt x="825967" y="148999"/>
                    </a:moveTo>
                    <a:lnTo>
                      <a:pt x="832639" y="164373"/>
                    </a:lnTo>
                    <a:lnTo>
                      <a:pt x="746488" y="201695"/>
                    </a:lnTo>
                    <a:cubicBezTo>
                      <a:pt x="744747" y="197924"/>
                      <a:pt x="743684" y="193960"/>
                      <a:pt x="743587" y="189802"/>
                    </a:cubicBezTo>
                    <a:cubicBezTo>
                      <a:pt x="743200" y="182937"/>
                      <a:pt x="744264" y="175686"/>
                      <a:pt x="746585" y="167951"/>
                    </a:cubicBezTo>
                    <a:cubicBezTo>
                      <a:pt x="748905" y="160215"/>
                      <a:pt x="753063" y="150546"/>
                      <a:pt x="758961" y="139137"/>
                    </a:cubicBezTo>
                    <a:cubicBezTo>
                      <a:pt x="768050" y="121346"/>
                      <a:pt x="773658" y="108003"/>
                      <a:pt x="775688" y="99107"/>
                    </a:cubicBezTo>
                    <a:cubicBezTo>
                      <a:pt x="777719" y="90212"/>
                      <a:pt x="777429" y="82670"/>
                      <a:pt x="774818" y="76578"/>
                    </a:cubicBezTo>
                    <a:cubicBezTo>
                      <a:pt x="772111" y="70197"/>
                      <a:pt x="767470" y="65846"/>
                      <a:pt x="761088" y="63525"/>
                    </a:cubicBezTo>
                    <a:cubicBezTo>
                      <a:pt x="754707" y="61108"/>
                      <a:pt x="747841" y="61495"/>
                      <a:pt x="740493" y="64686"/>
                    </a:cubicBezTo>
                    <a:cubicBezTo>
                      <a:pt x="732758" y="68070"/>
                      <a:pt x="727633" y="73001"/>
                      <a:pt x="725023" y="79673"/>
                    </a:cubicBezTo>
                    <a:cubicBezTo>
                      <a:pt x="722412" y="86344"/>
                      <a:pt x="722799" y="93693"/>
                      <a:pt x="726280" y="101911"/>
                    </a:cubicBezTo>
                    <a:lnTo>
                      <a:pt x="709069" y="107326"/>
                    </a:lnTo>
                    <a:cubicBezTo>
                      <a:pt x="704911" y="94563"/>
                      <a:pt x="705105" y="83347"/>
                      <a:pt x="709649" y="73774"/>
                    </a:cubicBezTo>
                    <a:cubicBezTo>
                      <a:pt x="714193" y="64202"/>
                      <a:pt x="722702" y="56660"/>
                      <a:pt x="735078" y="51342"/>
                    </a:cubicBezTo>
                    <a:cubicBezTo>
                      <a:pt x="747551" y="45928"/>
                      <a:pt x="758961" y="45058"/>
                      <a:pt x="769307" y="48925"/>
                    </a:cubicBezTo>
                    <a:cubicBezTo>
                      <a:pt x="779556" y="52696"/>
                      <a:pt x="787001" y="59754"/>
                      <a:pt x="791449" y="70004"/>
                    </a:cubicBezTo>
                    <a:cubicBezTo>
                      <a:pt x="793673" y="75225"/>
                      <a:pt x="794833" y="80833"/>
                      <a:pt x="794930" y="86731"/>
                    </a:cubicBezTo>
                    <a:cubicBezTo>
                      <a:pt x="795026" y="92629"/>
                      <a:pt x="793769" y="99494"/>
                      <a:pt x="791159" y="107229"/>
                    </a:cubicBezTo>
                    <a:cubicBezTo>
                      <a:pt x="788645" y="114964"/>
                      <a:pt x="783714" y="126180"/>
                      <a:pt x="776462" y="140877"/>
                    </a:cubicBezTo>
                    <a:cubicBezTo>
                      <a:pt x="770370" y="153060"/>
                      <a:pt x="766599" y="161279"/>
                      <a:pt x="765052" y="165243"/>
                    </a:cubicBezTo>
                    <a:cubicBezTo>
                      <a:pt x="763602" y="169304"/>
                      <a:pt x="762538" y="173172"/>
                      <a:pt x="762055" y="176846"/>
                    </a:cubicBezTo>
                    <a:lnTo>
                      <a:pt x="825967" y="148999"/>
                    </a:lnTo>
                    <a:close/>
                    <a:moveTo>
                      <a:pt x="909991" y="130822"/>
                    </a:moveTo>
                    <a:lnTo>
                      <a:pt x="894037" y="137783"/>
                    </a:lnTo>
                    <a:lnTo>
                      <a:pt x="849753" y="35872"/>
                    </a:lnTo>
                    <a:cubicBezTo>
                      <a:pt x="847529" y="41190"/>
                      <a:pt x="844048" y="47088"/>
                      <a:pt x="839407" y="53470"/>
                    </a:cubicBezTo>
                    <a:cubicBezTo>
                      <a:pt x="834766" y="59851"/>
                      <a:pt x="830318" y="65072"/>
                      <a:pt x="826160" y="69037"/>
                    </a:cubicBezTo>
                    <a:lnTo>
                      <a:pt x="819489" y="53566"/>
                    </a:lnTo>
                    <a:cubicBezTo>
                      <a:pt x="826644" y="45444"/>
                      <a:pt x="832252" y="37032"/>
                      <a:pt x="836313" y="28137"/>
                    </a:cubicBezTo>
                    <a:cubicBezTo>
                      <a:pt x="840374" y="19241"/>
                      <a:pt x="842598" y="11409"/>
                      <a:pt x="842984" y="4544"/>
                    </a:cubicBezTo>
                    <a:lnTo>
                      <a:pt x="853234" y="0"/>
                    </a:lnTo>
                    <a:lnTo>
                      <a:pt x="909991" y="130822"/>
                    </a:lnTo>
                    <a:lnTo>
                      <a:pt x="909991" y="13082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66" name="Google Shape;466;p12"/>
            <p:cNvGrpSpPr/>
            <p:nvPr/>
          </p:nvGrpSpPr>
          <p:grpSpPr>
            <a:xfrm>
              <a:off x="5704996" y="3220263"/>
              <a:ext cx="3463176" cy="1776663"/>
              <a:chOff x="5704926" y="3220263"/>
              <a:chExt cx="3830100" cy="1776663"/>
            </a:xfrm>
          </p:grpSpPr>
          <p:cxnSp>
            <p:nvCxnSpPr>
              <p:cNvPr id="467" name="Google Shape;467;p12"/>
              <p:cNvCxnSpPr/>
              <p:nvPr/>
            </p:nvCxnSpPr>
            <p:spPr>
              <a:xfrm rot="10800000">
                <a:off x="5704926" y="3220263"/>
                <a:ext cx="3830100" cy="0"/>
              </a:xfrm>
              <a:prstGeom prst="straightConnector1">
                <a:avLst/>
              </a:prstGeom>
              <a:noFill/>
              <a:ln w="19050" cap="flat" cmpd="sng">
                <a:solidFill>
                  <a:srgbClr val="B9B9B9"/>
                </a:solidFill>
                <a:prstDash val="solid"/>
                <a:miter lim="800000"/>
                <a:headEnd type="none" w="sm" len="sm"/>
                <a:tailEnd type="none" w="sm" len="sm"/>
              </a:ln>
            </p:spPr>
          </p:cxnSp>
          <p:cxnSp>
            <p:nvCxnSpPr>
              <p:cNvPr id="468" name="Google Shape;468;p12"/>
              <p:cNvCxnSpPr/>
              <p:nvPr/>
            </p:nvCxnSpPr>
            <p:spPr>
              <a:xfrm rot="10800000">
                <a:off x="5704926" y="4996926"/>
                <a:ext cx="3830100" cy="0"/>
              </a:xfrm>
              <a:prstGeom prst="straightConnector1">
                <a:avLst/>
              </a:prstGeom>
              <a:noFill/>
              <a:ln w="19050" cap="flat" cmpd="sng">
                <a:solidFill>
                  <a:srgbClr val="B9B9B9"/>
                </a:solidFill>
                <a:prstDash val="solid"/>
                <a:miter lim="800000"/>
                <a:headEnd type="none" w="sm" len="sm"/>
                <a:tailEnd type="none" w="sm" len="sm"/>
              </a:ln>
            </p:spPr>
          </p:cxnSp>
          <p:cxnSp>
            <p:nvCxnSpPr>
              <p:cNvPr id="469" name="Google Shape;469;p12"/>
              <p:cNvCxnSpPr/>
              <p:nvPr/>
            </p:nvCxnSpPr>
            <p:spPr>
              <a:xfrm rot="10800000">
                <a:off x="5704926" y="4552761"/>
                <a:ext cx="3830100" cy="0"/>
              </a:xfrm>
              <a:prstGeom prst="straightConnector1">
                <a:avLst/>
              </a:prstGeom>
              <a:noFill/>
              <a:ln w="19050" cap="flat" cmpd="sng">
                <a:solidFill>
                  <a:srgbClr val="B9B9B9"/>
                </a:solidFill>
                <a:prstDash val="solid"/>
                <a:miter lim="800000"/>
                <a:headEnd type="none" w="sm" len="sm"/>
                <a:tailEnd type="none" w="sm" len="sm"/>
              </a:ln>
            </p:spPr>
          </p:cxnSp>
          <p:cxnSp>
            <p:nvCxnSpPr>
              <p:cNvPr id="470" name="Google Shape;470;p12"/>
              <p:cNvCxnSpPr/>
              <p:nvPr/>
            </p:nvCxnSpPr>
            <p:spPr>
              <a:xfrm rot="10800000">
                <a:off x="5704926" y="4108595"/>
                <a:ext cx="3830100" cy="0"/>
              </a:xfrm>
              <a:prstGeom prst="straightConnector1">
                <a:avLst/>
              </a:prstGeom>
              <a:noFill/>
              <a:ln w="19050" cap="flat" cmpd="sng">
                <a:solidFill>
                  <a:srgbClr val="B9B9B9"/>
                </a:solidFill>
                <a:prstDash val="solid"/>
                <a:miter lim="800000"/>
                <a:headEnd type="none" w="sm" len="sm"/>
                <a:tailEnd type="none" w="sm" len="sm"/>
              </a:ln>
            </p:spPr>
          </p:cxnSp>
          <p:cxnSp>
            <p:nvCxnSpPr>
              <p:cNvPr id="471" name="Google Shape;471;p12"/>
              <p:cNvCxnSpPr/>
              <p:nvPr/>
            </p:nvCxnSpPr>
            <p:spPr>
              <a:xfrm rot="10800000">
                <a:off x="5704926" y="3664429"/>
                <a:ext cx="3830100" cy="0"/>
              </a:xfrm>
              <a:prstGeom prst="straightConnector1">
                <a:avLst/>
              </a:prstGeom>
              <a:noFill/>
              <a:ln w="19050" cap="flat" cmpd="sng">
                <a:solidFill>
                  <a:srgbClr val="B9B9B9"/>
                </a:solidFill>
                <a:prstDash val="solid"/>
                <a:miter lim="800000"/>
                <a:headEnd type="none" w="sm" len="sm"/>
                <a:tailEnd type="none" w="sm" len="sm"/>
              </a:ln>
            </p:spPr>
          </p:cxnSp>
        </p:grpSp>
      </p:grpSp>
      <p:sp>
        <p:nvSpPr>
          <p:cNvPr id="472" name="Google Shape;472;p12"/>
          <p:cNvSpPr/>
          <p:nvPr/>
        </p:nvSpPr>
        <p:spPr>
          <a:xfrm rot="-9434754">
            <a:off x="-142764" y="-273978"/>
            <a:ext cx="1349036" cy="1500181"/>
          </a:xfrm>
          <a:custGeom>
            <a:avLst/>
            <a:gdLst/>
            <a:ahLst/>
            <a:cxnLst/>
            <a:rect l="l" t="t" r="r" b="b"/>
            <a:pathLst>
              <a:path w="1349036" h="1500181" extrusionOk="0">
                <a:moveTo>
                  <a:pt x="1349036" y="983480"/>
                </a:moveTo>
                <a:lnTo>
                  <a:pt x="117092" y="1500181"/>
                </a:lnTo>
                <a:lnTo>
                  <a:pt x="78200" y="1476177"/>
                </a:lnTo>
                <a:cubicBezTo>
                  <a:pt x="10470" y="1408202"/>
                  <a:pt x="-36528" y="1270998"/>
                  <a:pt x="37785" y="1186019"/>
                </a:cubicBezTo>
                <a:cubicBezTo>
                  <a:pt x="60710" y="1158594"/>
                  <a:pt x="92414" y="1142923"/>
                  <a:pt x="121890" y="1127212"/>
                </a:cubicBezTo>
                <a:cubicBezTo>
                  <a:pt x="187459" y="1094537"/>
                  <a:pt x="252994" y="1064487"/>
                  <a:pt x="310899" y="1016140"/>
                </a:cubicBezTo>
                <a:cubicBezTo>
                  <a:pt x="367722" y="967794"/>
                  <a:pt x="416882" y="898526"/>
                  <a:pt x="431064" y="817504"/>
                </a:cubicBezTo>
                <a:cubicBezTo>
                  <a:pt x="447472" y="718186"/>
                  <a:pt x="411413" y="617536"/>
                  <a:pt x="405943" y="516924"/>
                </a:cubicBezTo>
                <a:cubicBezTo>
                  <a:pt x="398312" y="349631"/>
                  <a:pt x="480224" y="188881"/>
                  <a:pt x="596033" y="98691"/>
                </a:cubicBezTo>
                <a:cubicBezTo>
                  <a:pt x="683152" y="30873"/>
                  <a:pt x="788185" y="0"/>
                  <a:pt x="893481" y="0"/>
                </a:cubicBezTo>
                <a:lnTo>
                  <a:pt x="938333" y="4262"/>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473" name="Google Shape;473;p12"/>
          <p:cNvSpPr txBox="1">
            <a:spLocks noGrp="1"/>
          </p:cNvSpPr>
          <p:nvPr>
            <p:ph type="title"/>
          </p:nvPr>
        </p:nvSpPr>
        <p:spPr>
          <a:xfrm rot="-359415">
            <a:off x="1270882" y="1682017"/>
            <a:ext cx="3596237" cy="2377282"/>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15000"/>
              <a:buNone/>
              <a:defRPr sz="15000"/>
            </a:lvl2pPr>
            <a:lvl3pPr lvl="2" algn="l">
              <a:lnSpc>
                <a:spcPct val="100000"/>
              </a:lnSpc>
              <a:spcBef>
                <a:spcPts val="0"/>
              </a:spcBef>
              <a:spcAft>
                <a:spcPts val="0"/>
              </a:spcAft>
              <a:buSzPts val="15000"/>
              <a:buNone/>
              <a:defRPr sz="15000"/>
            </a:lvl3pPr>
            <a:lvl4pPr lvl="3" algn="l">
              <a:lnSpc>
                <a:spcPct val="100000"/>
              </a:lnSpc>
              <a:spcBef>
                <a:spcPts val="0"/>
              </a:spcBef>
              <a:spcAft>
                <a:spcPts val="0"/>
              </a:spcAft>
              <a:buSzPts val="15000"/>
              <a:buNone/>
              <a:defRPr sz="15000"/>
            </a:lvl4pPr>
            <a:lvl5pPr lvl="4" algn="l">
              <a:lnSpc>
                <a:spcPct val="100000"/>
              </a:lnSpc>
              <a:spcBef>
                <a:spcPts val="0"/>
              </a:spcBef>
              <a:spcAft>
                <a:spcPts val="0"/>
              </a:spcAft>
              <a:buSzPts val="15000"/>
              <a:buNone/>
              <a:defRPr sz="15000"/>
            </a:lvl5pPr>
            <a:lvl6pPr lvl="5" algn="l">
              <a:lnSpc>
                <a:spcPct val="100000"/>
              </a:lnSpc>
              <a:spcBef>
                <a:spcPts val="0"/>
              </a:spcBef>
              <a:spcAft>
                <a:spcPts val="0"/>
              </a:spcAft>
              <a:buSzPts val="15000"/>
              <a:buNone/>
              <a:defRPr sz="15000"/>
            </a:lvl6pPr>
            <a:lvl7pPr lvl="6" algn="l">
              <a:lnSpc>
                <a:spcPct val="100000"/>
              </a:lnSpc>
              <a:spcBef>
                <a:spcPts val="0"/>
              </a:spcBef>
              <a:spcAft>
                <a:spcPts val="0"/>
              </a:spcAft>
              <a:buSzPts val="15000"/>
              <a:buNone/>
              <a:defRPr sz="15000"/>
            </a:lvl7pPr>
            <a:lvl8pPr lvl="7" algn="l">
              <a:lnSpc>
                <a:spcPct val="100000"/>
              </a:lnSpc>
              <a:spcBef>
                <a:spcPts val="0"/>
              </a:spcBef>
              <a:spcAft>
                <a:spcPts val="0"/>
              </a:spcAft>
              <a:buSzPts val="15000"/>
              <a:buNone/>
              <a:defRPr sz="15000"/>
            </a:lvl8pPr>
            <a:lvl9pPr lvl="8" algn="l">
              <a:lnSpc>
                <a:spcPct val="100000"/>
              </a:lnSpc>
              <a:spcBef>
                <a:spcPts val="0"/>
              </a:spcBef>
              <a:spcAft>
                <a:spcPts val="0"/>
              </a:spcAft>
              <a:buSzPts val="15000"/>
              <a:buNone/>
              <a:defRPr sz="15000"/>
            </a:lvl9pPr>
          </a:lstStyle>
          <a:p>
            <a:endParaRPr/>
          </a:p>
        </p:txBody>
      </p:sp>
      <p:sp>
        <p:nvSpPr>
          <p:cNvPr id="474" name="Google Shape;474;p12"/>
          <p:cNvSpPr txBox="1">
            <a:spLocks noGrp="1"/>
          </p:cNvSpPr>
          <p:nvPr>
            <p:ph type="subTitle" idx="1"/>
          </p:nvPr>
        </p:nvSpPr>
        <p:spPr>
          <a:xfrm rot="-471120">
            <a:off x="1585348" y="4920895"/>
            <a:ext cx="3557454" cy="717736"/>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1800"/>
              <a:buNone/>
              <a:defRPr sz="1800"/>
            </a:lvl1pPr>
            <a:lvl2pPr lvl="1" algn="l">
              <a:lnSpc>
                <a:spcPct val="115000"/>
              </a:lnSpc>
              <a:spcBef>
                <a:spcPts val="2100"/>
              </a:spcBef>
              <a:spcAft>
                <a:spcPts val="0"/>
              </a:spcAft>
              <a:buSzPts val="1800"/>
              <a:buNone/>
              <a:defRPr sz="1800"/>
            </a:lvl2pPr>
            <a:lvl3pPr lvl="2" algn="l">
              <a:lnSpc>
                <a:spcPct val="115000"/>
              </a:lnSpc>
              <a:spcBef>
                <a:spcPts val="2100"/>
              </a:spcBef>
              <a:spcAft>
                <a:spcPts val="0"/>
              </a:spcAft>
              <a:buSzPts val="1800"/>
              <a:buNone/>
              <a:defRPr sz="1800"/>
            </a:lvl3pPr>
            <a:lvl4pPr lvl="3" algn="l">
              <a:lnSpc>
                <a:spcPct val="115000"/>
              </a:lnSpc>
              <a:spcBef>
                <a:spcPts val="2100"/>
              </a:spcBef>
              <a:spcAft>
                <a:spcPts val="0"/>
              </a:spcAft>
              <a:buSzPts val="1800"/>
              <a:buNone/>
              <a:defRPr sz="1800"/>
            </a:lvl4pPr>
            <a:lvl5pPr lvl="4" algn="l">
              <a:lnSpc>
                <a:spcPct val="115000"/>
              </a:lnSpc>
              <a:spcBef>
                <a:spcPts val="2100"/>
              </a:spcBef>
              <a:spcAft>
                <a:spcPts val="0"/>
              </a:spcAft>
              <a:buSzPts val="1800"/>
              <a:buNone/>
              <a:defRPr sz="1800"/>
            </a:lvl5pPr>
            <a:lvl6pPr lvl="5" algn="l">
              <a:lnSpc>
                <a:spcPct val="115000"/>
              </a:lnSpc>
              <a:spcBef>
                <a:spcPts val="2100"/>
              </a:spcBef>
              <a:spcAft>
                <a:spcPts val="0"/>
              </a:spcAft>
              <a:buSzPts val="1800"/>
              <a:buNone/>
              <a:defRPr sz="1800"/>
            </a:lvl6pPr>
            <a:lvl7pPr lvl="6" algn="l">
              <a:lnSpc>
                <a:spcPct val="115000"/>
              </a:lnSpc>
              <a:spcBef>
                <a:spcPts val="2100"/>
              </a:spcBef>
              <a:spcAft>
                <a:spcPts val="0"/>
              </a:spcAft>
              <a:buSzPts val="1800"/>
              <a:buNone/>
              <a:defRPr sz="1800"/>
            </a:lvl7pPr>
            <a:lvl8pPr lvl="7" algn="l">
              <a:lnSpc>
                <a:spcPct val="115000"/>
              </a:lnSpc>
              <a:spcBef>
                <a:spcPts val="2100"/>
              </a:spcBef>
              <a:spcAft>
                <a:spcPts val="0"/>
              </a:spcAft>
              <a:buSzPts val="1800"/>
              <a:buNone/>
              <a:defRPr sz="1800"/>
            </a:lvl8pPr>
            <a:lvl9pPr lvl="8" algn="l">
              <a:lnSpc>
                <a:spcPct val="115000"/>
              </a:lnSpc>
              <a:spcBef>
                <a:spcPts val="2100"/>
              </a:spcBef>
              <a:spcAft>
                <a:spcPts val="210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1 Background image">
  <p:cSld name="CUSTOM_10">
    <p:spTree>
      <p:nvGrpSpPr>
        <p:cNvPr id="1" name="Shape 475"/>
        <p:cNvGrpSpPr/>
        <p:nvPr/>
      </p:nvGrpSpPr>
      <p:grpSpPr>
        <a:xfrm>
          <a:off x="0" y="0"/>
          <a:ext cx="0" cy="0"/>
          <a:chOff x="0" y="0"/>
          <a:chExt cx="0" cy="0"/>
        </a:xfrm>
      </p:grpSpPr>
      <p:sp>
        <p:nvSpPr>
          <p:cNvPr id="476" name="Google Shape;476;p13"/>
          <p:cNvSpPr txBox="1">
            <a:spLocks noGrp="1"/>
          </p:cNvSpPr>
          <p:nvPr>
            <p:ph type="title"/>
          </p:nvPr>
        </p:nvSpPr>
        <p:spPr>
          <a:xfrm>
            <a:off x="7223375" y="2088000"/>
            <a:ext cx="4458300" cy="2377200"/>
          </a:xfrm>
          <a:prstGeom prst="rect">
            <a:avLst/>
          </a:prstGeom>
          <a:noFill/>
          <a:ln>
            <a:noFill/>
          </a:ln>
        </p:spPr>
        <p:txBody>
          <a:bodyPr spcFirstLastPara="1" wrap="square" lIns="121900" tIns="121900" rIns="121900" bIns="121900" anchor="ctr" anchorCtr="0">
            <a:noAutofit/>
          </a:bodyPr>
          <a:lstStyle>
            <a:lvl1pPr lvl="0" algn="r">
              <a:lnSpc>
                <a:spcPct val="100000"/>
              </a:lnSpc>
              <a:spcBef>
                <a:spcPts val="0"/>
              </a:spcBef>
              <a:spcAft>
                <a:spcPts val="0"/>
              </a:spcAft>
              <a:buClr>
                <a:schemeClr val="lt1"/>
              </a:buClr>
              <a:buSzPts val="6000"/>
              <a:buNone/>
              <a:defRPr sz="6000">
                <a:solidFill>
                  <a:schemeClr val="lt1"/>
                </a:solidFill>
              </a:defRPr>
            </a:lvl1pPr>
            <a:lvl2pPr lvl="1" algn="r">
              <a:lnSpc>
                <a:spcPct val="100000"/>
              </a:lnSpc>
              <a:spcBef>
                <a:spcPts val="0"/>
              </a:spcBef>
              <a:spcAft>
                <a:spcPts val="0"/>
              </a:spcAft>
              <a:buClr>
                <a:schemeClr val="lt1"/>
              </a:buClr>
              <a:buSzPts val="15000"/>
              <a:buNone/>
              <a:defRPr sz="15000">
                <a:solidFill>
                  <a:schemeClr val="lt1"/>
                </a:solidFill>
              </a:defRPr>
            </a:lvl2pPr>
            <a:lvl3pPr lvl="2" algn="r">
              <a:lnSpc>
                <a:spcPct val="100000"/>
              </a:lnSpc>
              <a:spcBef>
                <a:spcPts val="0"/>
              </a:spcBef>
              <a:spcAft>
                <a:spcPts val="0"/>
              </a:spcAft>
              <a:buClr>
                <a:schemeClr val="lt1"/>
              </a:buClr>
              <a:buSzPts val="15000"/>
              <a:buNone/>
              <a:defRPr sz="15000">
                <a:solidFill>
                  <a:schemeClr val="lt1"/>
                </a:solidFill>
              </a:defRPr>
            </a:lvl3pPr>
            <a:lvl4pPr lvl="3" algn="r">
              <a:lnSpc>
                <a:spcPct val="100000"/>
              </a:lnSpc>
              <a:spcBef>
                <a:spcPts val="0"/>
              </a:spcBef>
              <a:spcAft>
                <a:spcPts val="0"/>
              </a:spcAft>
              <a:buClr>
                <a:schemeClr val="lt1"/>
              </a:buClr>
              <a:buSzPts val="15000"/>
              <a:buNone/>
              <a:defRPr sz="15000">
                <a:solidFill>
                  <a:schemeClr val="lt1"/>
                </a:solidFill>
              </a:defRPr>
            </a:lvl4pPr>
            <a:lvl5pPr lvl="4" algn="r">
              <a:lnSpc>
                <a:spcPct val="100000"/>
              </a:lnSpc>
              <a:spcBef>
                <a:spcPts val="0"/>
              </a:spcBef>
              <a:spcAft>
                <a:spcPts val="0"/>
              </a:spcAft>
              <a:buClr>
                <a:schemeClr val="lt1"/>
              </a:buClr>
              <a:buSzPts val="15000"/>
              <a:buNone/>
              <a:defRPr sz="15000">
                <a:solidFill>
                  <a:schemeClr val="lt1"/>
                </a:solidFill>
              </a:defRPr>
            </a:lvl5pPr>
            <a:lvl6pPr lvl="5" algn="r">
              <a:lnSpc>
                <a:spcPct val="100000"/>
              </a:lnSpc>
              <a:spcBef>
                <a:spcPts val="0"/>
              </a:spcBef>
              <a:spcAft>
                <a:spcPts val="0"/>
              </a:spcAft>
              <a:buClr>
                <a:schemeClr val="lt1"/>
              </a:buClr>
              <a:buSzPts val="15000"/>
              <a:buNone/>
              <a:defRPr sz="15000">
                <a:solidFill>
                  <a:schemeClr val="lt1"/>
                </a:solidFill>
              </a:defRPr>
            </a:lvl6pPr>
            <a:lvl7pPr lvl="6" algn="r">
              <a:lnSpc>
                <a:spcPct val="100000"/>
              </a:lnSpc>
              <a:spcBef>
                <a:spcPts val="0"/>
              </a:spcBef>
              <a:spcAft>
                <a:spcPts val="0"/>
              </a:spcAft>
              <a:buClr>
                <a:schemeClr val="lt1"/>
              </a:buClr>
              <a:buSzPts val="15000"/>
              <a:buNone/>
              <a:defRPr sz="15000">
                <a:solidFill>
                  <a:schemeClr val="lt1"/>
                </a:solidFill>
              </a:defRPr>
            </a:lvl7pPr>
            <a:lvl8pPr lvl="7" algn="r">
              <a:lnSpc>
                <a:spcPct val="100000"/>
              </a:lnSpc>
              <a:spcBef>
                <a:spcPts val="0"/>
              </a:spcBef>
              <a:spcAft>
                <a:spcPts val="0"/>
              </a:spcAft>
              <a:buClr>
                <a:schemeClr val="lt1"/>
              </a:buClr>
              <a:buSzPts val="15000"/>
              <a:buNone/>
              <a:defRPr sz="15000">
                <a:solidFill>
                  <a:schemeClr val="lt1"/>
                </a:solidFill>
              </a:defRPr>
            </a:lvl8pPr>
            <a:lvl9pPr lvl="8" algn="r">
              <a:lnSpc>
                <a:spcPct val="100000"/>
              </a:lnSpc>
              <a:spcBef>
                <a:spcPts val="0"/>
              </a:spcBef>
              <a:spcAft>
                <a:spcPts val="0"/>
              </a:spcAft>
              <a:buClr>
                <a:schemeClr val="lt1"/>
              </a:buClr>
              <a:buSzPts val="15000"/>
              <a:buNone/>
              <a:defRPr sz="15000">
                <a:solidFill>
                  <a:schemeClr val="lt1"/>
                </a:solidFill>
              </a:defRPr>
            </a:lvl9pPr>
          </a:lstStyle>
          <a:p>
            <a:endParaRPr/>
          </a:p>
        </p:txBody>
      </p:sp>
      <p:sp>
        <p:nvSpPr>
          <p:cNvPr id="477" name="Google Shape;477;p13"/>
          <p:cNvSpPr/>
          <p:nvPr/>
        </p:nvSpPr>
        <p:spPr>
          <a:xfrm rot="-8739607" flipH="1">
            <a:off x="66147" y="-500114"/>
            <a:ext cx="4508635" cy="6952737"/>
          </a:xfrm>
          <a:custGeom>
            <a:avLst/>
            <a:gdLst/>
            <a:ahLst/>
            <a:cxnLst/>
            <a:rect l="l" t="t" r="r" b="b"/>
            <a:pathLst>
              <a:path w="4508635" h="6952737" extrusionOk="0">
                <a:moveTo>
                  <a:pt x="0" y="5540776"/>
                </a:moveTo>
                <a:lnTo>
                  <a:pt x="2066766" y="6952737"/>
                </a:lnTo>
                <a:lnTo>
                  <a:pt x="2325273" y="6941248"/>
                </a:lnTo>
                <a:cubicBezTo>
                  <a:pt x="2981963" y="6882523"/>
                  <a:pt x="3618731" y="6616270"/>
                  <a:pt x="4092639" y="6114642"/>
                </a:cubicBezTo>
                <a:cubicBezTo>
                  <a:pt x="5138520" y="4700901"/>
                  <a:pt x="3576270" y="4211560"/>
                  <a:pt x="3836601" y="3042488"/>
                </a:cubicBezTo>
                <a:cubicBezTo>
                  <a:pt x="3932095" y="2797817"/>
                  <a:pt x="4136093" y="2656492"/>
                  <a:pt x="4283628" y="2449802"/>
                </a:cubicBezTo>
                <a:cubicBezTo>
                  <a:pt x="4943238" y="1438519"/>
                  <a:pt x="4031883" y="160723"/>
                  <a:pt x="3107516" y="46457"/>
                </a:cubicBezTo>
                <a:cubicBezTo>
                  <a:pt x="2873205" y="26570"/>
                  <a:pt x="2556409" y="0"/>
                  <a:pt x="2222180" y="0"/>
                </a:cubicBezTo>
                <a:cubicBezTo>
                  <a:pt x="2138639" y="0"/>
                  <a:pt x="2054015" y="1661"/>
                  <a:pt x="1969323" y="5502"/>
                </a:cubicBezTo>
                <a:lnTo>
                  <a:pt x="1807115" y="17403"/>
                </a:lnTo>
                <a:lnTo>
                  <a:pt x="435612" y="2024948"/>
                </a:lnTo>
                <a:lnTo>
                  <a:pt x="467960" y="2101738"/>
                </a:lnTo>
                <a:cubicBezTo>
                  <a:pt x="719926" y="2652360"/>
                  <a:pt x="1094182" y="3157396"/>
                  <a:pt x="681657" y="3934288"/>
                </a:cubicBezTo>
                <a:cubicBezTo>
                  <a:pt x="435108" y="4350195"/>
                  <a:pt x="97914" y="4903758"/>
                  <a:pt x="12262" y="5427552"/>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478"/>
        <p:cNvGrpSpPr/>
        <p:nvPr/>
      </p:nvGrpSpPr>
      <p:grpSpPr>
        <a:xfrm>
          <a:off x="0" y="0"/>
          <a:ext cx="0" cy="0"/>
          <a:chOff x="0" y="0"/>
          <a:chExt cx="0" cy="0"/>
        </a:xfrm>
      </p:grpSpPr>
      <p:sp>
        <p:nvSpPr>
          <p:cNvPr id="479" name="Google Shape;479;p14"/>
          <p:cNvSpPr txBox="1">
            <a:spLocks noGrp="1"/>
          </p:cNvSpPr>
          <p:nvPr>
            <p:ph type="title"/>
          </p:nvPr>
        </p:nvSpPr>
        <p:spPr>
          <a:xfrm>
            <a:off x="715025" y="3902150"/>
            <a:ext cx="2948400" cy="11886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7000"/>
              <a:buNone/>
              <a:defRPr sz="7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a:endParaRPr/>
          </a:p>
        </p:txBody>
      </p:sp>
      <p:sp>
        <p:nvSpPr>
          <p:cNvPr id="480" name="Google Shape;480;p14"/>
          <p:cNvSpPr txBox="1">
            <a:spLocks noGrp="1"/>
          </p:cNvSpPr>
          <p:nvPr>
            <p:ph type="title" idx="2"/>
          </p:nvPr>
        </p:nvSpPr>
        <p:spPr>
          <a:xfrm>
            <a:off x="715025" y="669575"/>
            <a:ext cx="10714800" cy="763500"/>
          </a:xfrm>
          <a:prstGeom prst="rect">
            <a:avLst/>
          </a:prstGeom>
          <a:noFill/>
          <a:ln>
            <a:noFill/>
          </a:ln>
        </p:spPr>
        <p:txBody>
          <a:bodyPr spcFirstLastPara="1" wrap="square" lIns="121900" tIns="121900" rIns="121900" bIns="121900" anchor="t" anchorCtr="0">
            <a:noAutofit/>
          </a:bodyPr>
          <a:lstStyle>
            <a:lvl1pPr marR="0" lvl="0" algn="ctr">
              <a:lnSpc>
                <a:spcPct val="100000"/>
              </a:lnSpc>
              <a:spcBef>
                <a:spcPts val="0"/>
              </a:spcBef>
              <a:spcAft>
                <a:spcPts val="0"/>
              </a:spcAft>
              <a:buClr>
                <a:schemeClr val="dk1"/>
              </a:buClr>
              <a:buSzPts val="4000"/>
              <a:buFont typeface="Aldrich"/>
              <a:buNone/>
              <a:defRPr/>
            </a:lvl1pPr>
            <a:lvl2pPr lvl="1" algn="ctr">
              <a:lnSpc>
                <a:spcPct val="10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a:lnSpc>
                <a:spcPct val="10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a:lnSpc>
                <a:spcPct val="10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a:lnSpc>
                <a:spcPct val="10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a:lnSpc>
                <a:spcPct val="10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a:lnSpc>
                <a:spcPct val="10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a:lnSpc>
                <a:spcPct val="10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a:lnSpc>
                <a:spcPct val="10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481" name="Google Shape;481;p14"/>
          <p:cNvSpPr txBox="1">
            <a:spLocks noGrp="1"/>
          </p:cNvSpPr>
          <p:nvPr>
            <p:ph type="title" idx="3"/>
          </p:nvPr>
        </p:nvSpPr>
        <p:spPr>
          <a:xfrm>
            <a:off x="4516336" y="3902150"/>
            <a:ext cx="2948400" cy="11886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7000"/>
              <a:buNone/>
              <a:defRPr sz="7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a:endParaRPr/>
          </a:p>
        </p:txBody>
      </p:sp>
      <p:sp>
        <p:nvSpPr>
          <p:cNvPr id="482" name="Google Shape;482;p14"/>
          <p:cNvSpPr txBox="1">
            <a:spLocks noGrp="1"/>
          </p:cNvSpPr>
          <p:nvPr>
            <p:ph type="title" idx="4"/>
          </p:nvPr>
        </p:nvSpPr>
        <p:spPr>
          <a:xfrm>
            <a:off x="8481454" y="3902150"/>
            <a:ext cx="2948400" cy="11886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7000"/>
              <a:buNone/>
              <a:defRPr sz="7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a:endParaRPr/>
          </a:p>
        </p:txBody>
      </p:sp>
      <p:sp>
        <p:nvSpPr>
          <p:cNvPr id="483" name="Google Shape;483;p14"/>
          <p:cNvSpPr txBox="1">
            <a:spLocks noGrp="1"/>
          </p:cNvSpPr>
          <p:nvPr>
            <p:ph type="body" idx="1"/>
          </p:nvPr>
        </p:nvSpPr>
        <p:spPr>
          <a:xfrm>
            <a:off x="8481446" y="5143725"/>
            <a:ext cx="2948400" cy="925200"/>
          </a:xfrm>
          <a:prstGeom prst="rect">
            <a:avLst/>
          </a:prstGeom>
          <a:noFill/>
          <a:ln>
            <a:noFill/>
          </a:ln>
        </p:spPr>
        <p:txBody>
          <a:bodyPr spcFirstLastPara="1" wrap="square" lIns="121900" tIns="121900" rIns="121900" bIns="121900" anchor="t" anchorCtr="0">
            <a:noAutofit/>
          </a:bodyPr>
          <a:lstStyle>
            <a:lvl1pPr marL="457200" lvl="0" indent="-368300" algn="l">
              <a:lnSpc>
                <a:spcPct val="100000"/>
              </a:lnSpc>
              <a:spcBef>
                <a:spcPts val="0"/>
              </a:spcBef>
              <a:spcAft>
                <a:spcPts val="0"/>
              </a:spcAft>
              <a:buSzPts val="2200"/>
              <a:buChar char="●"/>
              <a:defRPr sz="2200"/>
            </a:lvl1pPr>
            <a:lvl2pPr marL="914400" lvl="1" indent="-368300" algn="l">
              <a:lnSpc>
                <a:spcPct val="100000"/>
              </a:lnSpc>
              <a:spcBef>
                <a:spcPts val="0"/>
              </a:spcBef>
              <a:spcAft>
                <a:spcPts val="0"/>
              </a:spcAft>
              <a:buSzPts val="2200"/>
              <a:buChar char="○"/>
              <a:defRPr sz="2200"/>
            </a:lvl2pPr>
            <a:lvl3pPr marL="1371600" lvl="2" indent="-368300" algn="l">
              <a:lnSpc>
                <a:spcPct val="100000"/>
              </a:lnSpc>
              <a:spcBef>
                <a:spcPts val="0"/>
              </a:spcBef>
              <a:spcAft>
                <a:spcPts val="0"/>
              </a:spcAft>
              <a:buSzPts val="2200"/>
              <a:buChar char="■"/>
              <a:defRPr sz="2200"/>
            </a:lvl3pPr>
            <a:lvl4pPr marL="1828800" lvl="3" indent="-368300" algn="l">
              <a:lnSpc>
                <a:spcPct val="100000"/>
              </a:lnSpc>
              <a:spcBef>
                <a:spcPts val="0"/>
              </a:spcBef>
              <a:spcAft>
                <a:spcPts val="0"/>
              </a:spcAft>
              <a:buSzPts val="2200"/>
              <a:buChar char="●"/>
              <a:defRPr sz="2200"/>
            </a:lvl4pPr>
            <a:lvl5pPr marL="2286000" lvl="4" indent="-368300" algn="l">
              <a:lnSpc>
                <a:spcPct val="100000"/>
              </a:lnSpc>
              <a:spcBef>
                <a:spcPts val="0"/>
              </a:spcBef>
              <a:spcAft>
                <a:spcPts val="0"/>
              </a:spcAft>
              <a:buSzPts val="2200"/>
              <a:buChar char="○"/>
              <a:defRPr sz="2200"/>
            </a:lvl5pPr>
            <a:lvl6pPr marL="2743200" lvl="5" indent="-368300" algn="l">
              <a:lnSpc>
                <a:spcPct val="100000"/>
              </a:lnSpc>
              <a:spcBef>
                <a:spcPts val="0"/>
              </a:spcBef>
              <a:spcAft>
                <a:spcPts val="0"/>
              </a:spcAft>
              <a:buSzPts val="2200"/>
              <a:buChar char="■"/>
              <a:defRPr sz="2200"/>
            </a:lvl6pPr>
            <a:lvl7pPr marL="3200400" lvl="6" indent="-368300" algn="l">
              <a:lnSpc>
                <a:spcPct val="100000"/>
              </a:lnSpc>
              <a:spcBef>
                <a:spcPts val="0"/>
              </a:spcBef>
              <a:spcAft>
                <a:spcPts val="0"/>
              </a:spcAft>
              <a:buSzPts val="2200"/>
              <a:buChar char="●"/>
              <a:defRPr sz="2200"/>
            </a:lvl7pPr>
            <a:lvl8pPr marL="3657600" lvl="7" indent="-368300" algn="l">
              <a:lnSpc>
                <a:spcPct val="100000"/>
              </a:lnSpc>
              <a:spcBef>
                <a:spcPts val="0"/>
              </a:spcBef>
              <a:spcAft>
                <a:spcPts val="0"/>
              </a:spcAft>
              <a:buSzPts val="2200"/>
              <a:buChar char="○"/>
              <a:defRPr sz="2200"/>
            </a:lvl8pPr>
            <a:lvl9pPr marL="4114800" lvl="8" indent="-368300" algn="l">
              <a:lnSpc>
                <a:spcPct val="100000"/>
              </a:lnSpc>
              <a:spcBef>
                <a:spcPts val="0"/>
              </a:spcBef>
              <a:spcAft>
                <a:spcPts val="0"/>
              </a:spcAft>
              <a:buSzPts val="2200"/>
              <a:buChar char="■"/>
              <a:defRPr sz="2200"/>
            </a:lvl9pPr>
          </a:lstStyle>
          <a:p>
            <a:endParaRPr/>
          </a:p>
        </p:txBody>
      </p:sp>
      <p:sp>
        <p:nvSpPr>
          <p:cNvPr id="484" name="Google Shape;484;p14"/>
          <p:cNvSpPr txBox="1">
            <a:spLocks noGrp="1"/>
          </p:cNvSpPr>
          <p:nvPr>
            <p:ph type="body" idx="5"/>
          </p:nvPr>
        </p:nvSpPr>
        <p:spPr>
          <a:xfrm>
            <a:off x="4516345" y="5132575"/>
            <a:ext cx="2948400" cy="925200"/>
          </a:xfrm>
          <a:prstGeom prst="rect">
            <a:avLst/>
          </a:prstGeom>
          <a:noFill/>
          <a:ln>
            <a:noFill/>
          </a:ln>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485" name="Google Shape;485;p14"/>
          <p:cNvSpPr txBox="1">
            <a:spLocks noGrp="1"/>
          </p:cNvSpPr>
          <p:nvPr>
            <p:ph type="body" idx="6"/>
          </p:nvPr>
        </p:nvSpPr>
        <p:spPr>
          <a:xfrm>
            <a:off x="715025" y="5132575"/>
            <a:ext cx="2948400" cy="925200"/>
          </a:xfrm>
          <a:prstGeom prst="rect">
            <a:avLst/>
          </a:prstGeom>
          <a:noFill/>
          <a:ln>
            <a:noFill/>
          </a:ln>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486" name="Google Shape;486;p14"/>
          <p:cNvSpPr/>
          <p:nvPr/>
        </p:nvSpPr>
        <p:spPr>
          <a:xfrm rot="4500027">
            <a:off x="263489" y="-993546"/>
            <a:ext cx="2498629" cy="3763173"/>
          </a:xfrm>
          <a:custGeom>
            <a:avLst/>
            <a:gdLst/>
            <a:ahLst/>
            <a:cxnLst/>
            <a:rect l="l" t="t" r="r" b="b"/>
            <a:pathLst>
              <a:path w="2498629" h="3763173" extrusionOk="0">
                <a:moveTo>
                  <a:pt x="0" y="3113010"/>
                </a:moveTo>
                <a:lnTo>
                  <a:pt x="834103" y="0"/>
                </a:lnTo>
                <a:lnTo>
                  <a:pt x="850377" y="76021"/>
                </a:lnTo>
                <a:cubicBezTo>
                  <a:pt x="887451" y="311123"/>
                  <a:pt x="857146" y="557594"/>
                  <a:pt x="833507" y="796562"/>
                </a:cubicBezTo>
                <a:cubicBezTo>
                  <a:pt x="806535" y="1039281"/>
                  <a:pt x="793099" y="1285752"/>
                  <a:pt x="867247" y="1513237"/>
                </a:cubicBezTo>
                <a:cubicBezTo>
                  <a:pt x="958165" y="1801431"/>
                  <a:pt x="1180610" y="2013796"/>
                  <a:pt x="1416490" y="2176935"/>
                </a:cubicBezTo>
                <a:cubicBezTo>
                  <a:pt x="1649037" y="2336209"/>
                  <a:pt x="1905121" y="2465128"/>
                  <a:pt x="2120798" y="2658508"/>
                </a:cubicBezTo>
                <a:cubicBezTo>
                  <a:pt x="2336474" y="2851888"/>
                  <a:pt x="2508308" y="3136330"/>
                  <a:pt x="2498206" y="3443509"/>
                </a:cubicBezTo>
                <a:cubicBezTo>
                  <a:pt x="2496489" y="3534514"/>
                  <a:pt x="2477952" y="3623644"/>
                  <a:pt x="2448896" y="3708510"/>
                </a:cubicBezTo>
                <a:lnTo>
                  <a:pt x="2426517" y="3763173"/>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7" name="Google Shape;487;p14"/>
          <p:cNvSpPr/>
          <p:nvPr/>
        </p:nvSpPr>
        <p:spPr>
          <a:xfrm rot="-6299973">
            <a:off x="9379427" y="3981360"/>
            <a:ext cx="2681409" cy="3766032"/>
          </a:xfrm>
          <a:custGeom>
            <a:avLst/>
            <a:gdLst/>
            <a:ahLst/>
            <a:cxnLst/>
            <a:rect l="l" t="t" r="r" b="b"/>
            <a:pathLst>
              <a:path w="2681409" h="3766032" extrusionOk="0">
                <a:moveTo>
                  <a:pt x="2681409" y="3766032"/>
                </a:moveTo>
                <a:lnTo>
                  <a:pt x="0" y="3047573"/>
                </a:lnTo>
                <a:lnTo>
                  <a:pt x="816569" y="0"/>
                </a:lnTo>
                <a:lnTo>
                  <a:pt x="824980" y="6224"/>
                </a:lnTo>
                <a:cubicBezTo>
                  <a:pt x="941686" y="114472"/>
                  <a:pt x="1010519" y="310729"/>
                  <a:pt x="1035824" y="455764"/>
                </a:cubicBezTo>
                <a:cubicBezTo>
                  <a:pt x="1072898" y="690867"/>
                  <a:pt x="1042592" y="937338"/>
                  <a:pt x="1018954" y="1176305"/>
                </a:cubicBezTo>
                <a:cubicBezTo>
                  <a:pt x="991982" y="1419024"/>
                  <a:pt x="978546" y="1665495"/>
                  <a:pt x="1052694" y="1892980"/>
                </a:cubicBezTo>
                <a:cubicBezTo>
                  <a:pt x="1143611" y="2181174"/>
                  <a:pt x="1366056" y="2393539"/>
                  <a:pt x="1601937" y="2556678"/>
                </a:cubicBezTo>
                <a:cubicBezTo>
                  <a:pt x="1834483" y="2715953"/>
                  <a:pt x="2090568" y="2844872"/>
                  <a:pt x="2306245" y="3038251"/>
                </a:cubicBezTo>
                <a:cubicBezTo>
                  <a:pt x="2494962" y="3207459"/>
                  <a:pt x="2650111" y="3446385"/>
                  <a:pt x="2679182" y="3709259"/>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488"/>
        <p:cNvGrpSpPr/>
        <p:nvPr/>
      </p:nvGrpSpPr>
      <p:grpSpPr>
        <a:xfrm>
          <a:off x="0" y="0"/>
          <a:ext cx="0" cy="0"/>
          <a:chOff x="0" y="0"/>
          <a:chExt cx="0" cy="0"/>
        </a:xfrm>
      </p:grpSpPr>
      <p:sp>
        <p:nvSpPr>
          <p:cNvPr id="489" name="Google Shape;489;p15"/>
          <p:cNvSpPr/>
          <p:nvPr/>
        </p:nvSpPr>
        <p:spPr>
          <a:xfrm rot="-4500027" flipH="1">
            <a:off x="9668197" y="-807412"/>
            <a:ext cx="2397091" cy="3386289"/>
          </a:xfrm>
          <a:custGeom>
            <a:avLst/>
            <a:gdLst/>
            <a:ahLst/>
            <a:cxnLst/>
            <a:rect l="l" t="t" r="r" b="b"/>
            <a:pathLst>
              <a:path w="2397091" h="3386289" extrusionOk="0">
                <a:moveTo>
                  <a:pt x="735232" y="0"/>
                </a:moveTo>
                <a:lnTo>
                  <a:pt x="0" y="2744011"/>
                </a:lnTo>
                <a:lnTo>
                  <a:pt x="2397091" y="3386289"/>
                </a:lnTo>
                <a:lnTo>
                  <a:pt x="2394865" y="3329516"/>
                </a:lnTo>
                <a:cubicBezTo>
                  <a:pt x="2365794" y="3066642"/>
                  <a:pt x="2210644" y="2827716"/>
                  <a:pt x="2021927" y="2658508"/>
                </a:cubicBezTo>
                <a:cubicBezTo>
                  <a:pt x="1806250" y="2465129"/>
                  <a:pt x="1550166" y="2336210"/>
                  <a:pt x="1317619" y="2176935"/>
                </a:cubicBezTo>
                <a:cubicBezTo>
                  <a:pt x="1081739" y="2013796"/>
                  <a:pt x="859294" y="1801431"/>
                  <a:pt x="768376" y="1513237"/>
                </a:cubicBezTo>
                <a:cubicBezTo>
                  <a:pt x="694228" y="1285752"/>
                  <a:pt x="707664" y="1039281"/>
                  <a:pt x="734636" y="796562"/>
                </a:cubicBezTo>
                <a:cubicBezTo>
                  <a:pt x="758274" y="557595"/>
                  <a:pt x="788580" y="311124"/>
                  <a:pt x="751506" y="7602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0" name="Google Shape;490;p15"/>
          <p:cNvSpPr/>
          <p:nvPr/>
        </p:nvSpPr>
        <p:spPr>
          <a:xfrm rot="6299973" flipH="1">
            <a:off x="267941" y="3790610"/>
            <a:ext cx="2782946" cy="4142916"/>
          </a:xfrm>
          <a:custGeom>
            <a:avLst/>
            <a:gdLst/>
            <a:ahLst/>
            <a:cxnLst/>
            <a:rect l="l" t="t" r="r" b="b"/>
            <a:pathLst>
              <a:path w="2782946" h="4142916" extrusionOk="0">
                <a:moveTo>
                  <a:pt x="2768120" y="3958055"/>
                </a:moveTo>
                <a:cubicBezTo>
                  <a:pt x="2776601" y="3913788"/>
                  <a:pt x="2781664" y="3868754"/>
                  <a:pt x="2782523" y="3823252"/>
                </a:cubicBezTo>
                <a:cubicBezTo>
                  <a:pt x="2792625" y="3516073"/>
                  <a:pt x="2620791" y="3231631"/>
                  <a:pt x="2405115" y="3038251"/>
                </a:cubicBezTo>
                <a:cubicBezTo>
                  <a:pt x="2189438" y="2844871"/>
                  <a:pt x="1933354" y="2715952"/>
                  <a:pt x="1700807" y="2556678"/>
                </a:cubicBezTo>
                <a:cubicBezTo>
                  <a:pt x="1464927" y="2393539"/>
                  <a:pt x="1242481" y="2181174"/>
                  <a:pt x="1151564" y="1892980"/>
                </a:cubicBezTo>
                <a:cubicBezTo>
                  <a:pt x="1077416" y="1665495"/>
                  <a:pt x="1090852" y="1419024"/>
                  <a:pt x="1117824" y="1176305"/>
                </a:cubicBezTo>
                <a:cubicBezTo>
                  <a:pt x="1141462" y="937337"/>
                  <a:pt x="1171768" y="690866"/>
                  <a:pt x="1134694" y="455764"/>
                </a:cubicBezTo>
                <a:cubicBezTo>
                  <a:pt x="1109389" y="310729"/>
                  <a:pt x="1040556" y="114472"/>
                  <a:pt x="923850" y="6224"/>
                </a:cubicBezTo>
                <a:lnTo>
                  <a:pt x="915440" y="0"/>
                </a:lnTo>
                <a:lnTo>
                  <a:pt x="0" y="3416573"/>
                </a:lnTo>
                <a:lnTo>
                  <a:pt x="2710834" y="4142916"/>
                </a:lnTo>
                <a:lnTo>
                  <a:pt x="2733213" y="4088253"/>
                </a:lnTo>
                <a:cubicBezTo>
                  <a:pt x="2747741" y="4045820"/>
                  <a:pt x="2759639" y="4002321"/>
                  <a:pt x="2768120" y="3958055"/>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1" name="Google Shape;491;p15"/>
          <p:cNvSpPr txBox="1">
            <a:spLocks noGrp="1"/>
          </p:cNvSpPr>
          <p:nvPr>
            <p:ph type="subTitle" idx="1"/>
          </p:nvPr>
        </p:nvSpPr>
        <p:spPr>
          <a:xfrm>
            <a:off x="720400" y="2163600"/>
            <a:ext cx="32505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000"/>
              <a:buNone/>
              <a:defRPr sz="2000" b="1"/>
            </a:lvl1pPr>
            <a:lvl2pPr lvl="1" algn="l">
              <a:lnSpc>
                <a:spcPct val="115000"/>
              </a:lnSpc>
              <a:spcBef>
                <a:spcPts val="2100"/>
              </a:spcBef>
              <a:spcAft>
                <a:spcPts val="0"/>
              </a:spcAft>
              <a:buSzPts val="2000"/>
              <a:buNone/>
              <a:defRPr sz="2000" b="1"/>
            </a:lvl2pPr>
            <a:lvl3pPr lvl="2" algn="l">
              <a:lnSpc>
                <a:spcPct val="115000"/>
              </a:lnSpc>
              <a:spcBef>
                <a:spcPts val="2100"/>
              </a:spcBef>
              <a:spcAft>
                <a:spcPts val="0"/>
              </a:spcAft>
              <a:buSzPts val="2000"/>
              <a:buNone/>
              <a:defRPr sz="2000" b="1"/>
            </a:lvl3pPr>
            <a:lvl4pPr lvl="3" algn="l">
              <a:lnSpc>
                <a:spcPct val="115000"/>
              </a:lnSpc>
              <a:spcBef>
                <a:spcPts val="2100"/>
              </a:spcBef>
              <a:spcAft>
                <a:spcPts val="0"/>
              </a:spcAft>
              <a:buSzPts val="2000"/>
              <a:buNone/>
              <a:defRPr sz="2000" b="1"/>
            </a:lvl4pPr>
            <a:lvl5pPr lvl="4" algn="l">
              <a:lnSpc>
                <a:spcPct val="115000"/>
              </a:lnSpc>
              <a:spcBef>
                <a:spcPts val="2100"/>
              </a:spcBef>
              <a:spcAft>
                <a:spcPts val="0"/>
              </a:spcAft>
              <a:buSzPts val="2000"/>
              <a:buNone/>
              <a:defRPr sz="2000" b="1"/>
            </a:lvl5pPr>
            <a:lvl6pPr lvl="5" algn="l">
              <a:lnSpc>
                <a:spcPct val="115000"/>
              </a:lnSpc>
              <a:spcBef>
                <a:spcPts val="2100"/>
              </a:spcBef>
              <a:spcAft>
                <a:spcPts val="0"/>
              </a:spcAft>
              <a:buSzPts val="2000"/>
              <a:buNone/>
              <a:defRPr sz="2000" b="1"/>
            </a:lvl6pPr>
            <a:lvl7pPr lvl="6" algn="l">
              <a:lnSpc>
                <a:spcPct val="115000"/>
              </a:lnSpc>
              <a:spcBef>
                <a:spcPts val="2100"/>
              </a:spcBef>
              <a:spcAft>
                <a:spcPts val="0"/>
              </a:spcAft>
              <a:buSzPts val="2000"/>
              <a:buNone/>
              <a:defRPr sz="2000" b="1"/>
            </a:lvl7pPr>
            <a:lvl8pPr lvl="7" algn="l">
              <a:lnSpc>
                <a:spcPct val="115000"/>
              </a:lnSpc>
              <a:spcBef>
                <a:spcPts val="2100"/>
              </a:spcBef>
              <a:spcAft>
                <a:spcPts val="0"/>
              </a:spcAft>
              <a:buSzPts val="2000"/>
              <a:buNone/>
              <a:defRPr sz="2000" b="1"/>
            </a:lvl8pPr>
            <a:lvl9pPr lvl="8" algn="l">
              <a:lnSpc>
                <a:spcPct val="115000"/>
              </a:lnSpc>
              <a:spcBef>
                <a:spcPts val="2100"/>
              </a:spcBef>
              <a:spcAft>
                <a:spcPts val="2100"/>
              </a:spcAft>
              <a:buSzPts val="2000"/>
              <a:buNone/>
              <a:defRPr sz="2000" b="1"/>
            </a:lvl9pPr>
          </a:lstStyle>
          <a:p>
            <a:endParaRPr/>
          </a:p>
        </p:txBody>
      </p:sp>
      <p:sp>
        <p:nvSpPr>
          <p:cNvPr id="492" name="Google Shape;492;p15"/>
          <p:cNvSpPr txBox="1">
            <a:spLocks noGrp="1"/>
          </p:cNvSpPr>
          <p:nvPr>
            <p:ph type="subTitle" idx="2"/>
          </p:nvPr>
        </p:nvSpPr>
        <p:spPr>
          <a:xfrm>
            <a:off x="720400" y="4020325"/>
            <a:ext cx="32505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000"/>
              <a:buNone/>
              <a:defRPr sz="2000" b="1"/>
            </a:lvl1pPr>
            <a:lvl2pPr lvl="1" algn="l">
              <a:lnSpc>
                <a:spcPct val="115000"/>
              </a:lnSpc>
              <a:spcBef>
                <a:spcPts val="2100"/>
              </a:spcBef>
              <a:spcAft>
                <a:spcPts val="0"/>
              </a:spcAft>
              <a:buSzPts val="2000"/>
              <a:buNone/>
              <a:defRPr sz="2000" b="1"/>
            </a:lvl2pPr>
            <a:lvl3pPr lvl="2" algn="l">
              <a:lnSpc>
                <a:spcPct val="115000"/>
              </a:lnSpc>
              <a:spcBef>
                <a:spcPts val="2100"/>
              </a:spcBef>
              <a:spcAft>
                <a:spcPts val="0"/>
              </a:spcAft>
              <a:buSzPts val="2000"/>
              <a:buNone/>
              <a:defRPr sz="2000" b="1"/>
            </a:lvl3pPr>
            <a:lvl4pPr lvl="3" algn="l">
              <a:lnSpc>
                <a:spcPct val="115000"/>
              </a:lnSpc>
              <a:spcBef>
                <a:spcPts val="2100"/>
              </a:spcBef>
              <a:spcAft>
                <a:spcPts val="0"/>
              </a:spcAft>
              <a:buSzPts val="2000"/>
              <a:buNone/>
              <a:defRPr sz="2000" b="1"/>
            </a:lvl4pPr>
            <a:lvl5pPr lvl="4" algn="l">
              <a:lnSpc>
                <a:spcPct val="115000"/>
              </a:lnSpc>
              <a:spcBef>
                <a:spcPts val="2100"/>
              </a:spcBef>
              <a:spcAft>
                <a:spcPts val="0"/>
              </a:spcAft>
              <a:buSzPts val="2000"/>
              <a:buNone/>
              <a:defRPr sz="2000" b="1"/>
            </a:lvl5pPr>
            <a:lvl6pPr lvl="5" algn="l">
              <a:lnSpc>
                <a:spcPct val="115000"/>
              </a:lnSpc>
              <a:spcBef>
                <a:spcPts val="2100"/>
              </a:spcBef>
              <a:spcAft>
                <a:spcPts val="0"/>
              </a:spcAft>
              <a:buSzPts val="2000"/>
              <a:buNone/>
              <a:defRPr sz="2000" b="1"/>
            </a:lvl6pPr>
            <a:lvl7pPr lvl="6" algn="l">
              <a:lnSpc>
                <a:spcPct val="115000"/>
              </a:lnSpc>
              <a:spcBef>
                <a:spcPts val="2100"/>
              </a:spcBef>
              <a:spcAft>
                <a:spcPts val="0"/>
              </a:spcAft>
              <a:buSzPts val="2000"/>
              <a:buNone/>
              <a:defRPr sz="2000" b="1"/>
            </a:lvl7pPr>
            <a:lvl8pPr lvl="7" algn="l">
              <a:lnSpc>
                <a:spcPct val="115000"/>
              </a:lnSpc>
              <a:spcBef>
                <a:spcPts val="2100"/>
              </a:spcBef>
              <a:spcAft>
                <a:spcPts val="0"/>
              </a:spcAft>
              <a:buSzPts val="2000"/>
              <a:buNone/>
              <a:defRPr sz="2000" b="1"/>
            </a:lvl8pPr>
            <a:lvl9pPr lvl="8" algn="l">
              <a:lnSpc>
                <a:spcPct val="115000"/>
              </a:lnSpc>
              <a:spcBef>
                <a:spcPts val="2100"/>
              </a:spcBef>
              <a:spcAft>
                <a:spcPts val="2100"/>
              </a:spcAft>
              <a:buSzPts val="2000"/>
              <a:buNone/>
              <a:defRPr sz="2000" b="1"/>
            </a:lvl9pPr>
          </a:lstStyle>
          <a:p>
            <a:endParaRPr/>
          </a:p>
        </p:txBody>
      </p:sp>
      <p:sp>
        <p:nvSpPr>
          <p:cNvPr id="493" name="Google Shape;493;p15"/>
          <p:cNvSpPr txBox="1">
            <a:spLocks noGrp="1"/>
          </p:cNvSpPr>
          <p:nvPr>
            <p:ph type="subTitle" idx="3"/>
          </p:nvPr>
        </p:nvSpPr>
        <p:spPr>
          <a:xfrm>
            <a:off x="8381787" y="2172980"/>
            <a:ext cx="32505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000"/>
              <a:buNone/>
              <a:defRPr sz="2000" b="1"/>
            </a:lvl1pPr>
            <a:lvl2pPr lvl="1" algn="l">
              <a:lnSpc>
                <a:spcPct val="115000"/>
              </a:lnSpc>
              <a:spcBef>
                <a:spcPts val="2100"/>
              </a:spcBef>
              <a:spcAft>
                <a:spcPts val="0"/>
              </a:spcAft>
              <a:buSzPts val="2000"/>
              <a:buNone/>
              <a:defRPr sz="2000" b="1"/>
            </a:lvl2pPr>
            <a:lvl3pPr lvl="2" algn="l">
              <a:lnSpc>
                <a:spcPct val="115000"/>
              </a:lnSpc>
              <a:spcBef>
                <a:spcPts val="2100"/>
              </a:spcBef>
              <a:spcAft>
                <a:spcPts val="0"/>
              </a:spcAft>
              <a:buSzPts val="2000"/>
              <a:buNone/>
              <a:defRPr sz="2000" b="1"/>
            </a:lvl3pPr>
            <a:lvl4pPr lvl="3" algn="l">
              <a:lnSpc>
                <a:spcPct val="115000"/>
              </a:lnSpc>
              <a:spcBef>
                <a:spcPts val="2100"/>
              </a:spcBef>
              <a:spcAft>
                <a:spcPts val="0"/>
              </a:spcAft>
              <a:buSzPts val="2000"/>
              <a:buNone/>
              <a:defRPr sz="2000" b="1"/>
            </a:lvl4pPr>
            <a:lvl5pPr lvl="4" algn="l">
              <a:lnSpc>
                <a:spcPct val="115000"/>
              </a:lnSpc>
              <a:spcBef>
                <a:spcPts val="2100"/>
              </a:spcBef>
              <a:spcAft>
                <a:spcPts val="0"/>
              </a:spcAft>
              <a:buSzPts val="2000"/>
              <a:buNone/>
              <a:defRPr sz="2000" b="1"/>
            </a:lvl5pPr>
            <a:lvl6pPr lvl="5" algn="l">
              <a:lnSpc>
                <a:spcPct val="115000"/>
              </a:lnSpc>
              <a:spcBef>
                <a:spcPts val="2100"/>
              </a:spcBef>
              <a:spcAft>
                <a:spcPts val="0"/>
              </a:spcAft>
              <a:buSzPts val="2000"/>
              <a:buNone/>
              <a:defRPr sz="2000" b="1"/>
            </a:lvl6pPr>
            <a:lvl7pPr lvl="6" algn="l">
              <a:lnSpc>
                <a:spcPct val="115000"/>
              </a:lnSpc>
              <a:spcBef>
                <a:spcPts val="2100"/>
              </a:spcBef>
              <a:spcAft>
                <a:spcPts val="0"/>
              </a:spcAft>
              <a:buSzPts val="2000"/>
              <a:buNone/>
              <a:defRPr sz="2000" b="1"/>
            </a:lvl7pPr>
            <a:lvl8pPr lvl="7" algn="l">
              <a:lnSpc>
                <a:spcPct val="115000"/>
              </a:lnSpc>
              <a:spcBef>
                <a:spcPts val="2100"/>
              </a:spcBef>
              <a:spcAft>
                <a:spcPts val="0"/>
              </a:spcAft>
              <a:buSzPts val="2000"/>
              <a:buNone/>
              <a:defRPr sz="2000" b="1"/>
            </a:lvl8pPr>
            <a:lvl9pPr lvl="8" algn="l">
              <a:lnSpc>
                <a:spcPct val="115000"/>
              </a:lnSpc>
              <a:spcBef>
                <a:spcPts val="2100"/>
              </a:spcBef>
              <a:spcAft>
                <a:spcPts val="2100"/>
              </a:spcAft>
              <a:buSzPts val="2000"/>
              <a:buNone/>
              <a:defRPr sz="2000" b="1"/>
            </a:lvl9pPr>
          </a:lstStyle>
          <a:p>
            <a:endParaRPr/>
          </a:p>
        </p:txBody>
      </p:sp>
      <p:sp>
        <p:nvSpPr>
          <p:cNvPr id="494" name="Google Shape;494;p15"/>
          <p:cNvSpPr txBox="1">
            <a:spLocks noGrp="1"/>
          </p:cNvSpPr>
          <p:nvPr>
            <p:ph type="subTitle" idx="4"/>
          </p:nvPr>
        </p:nvSpPr>
        <p:spPr>
          <a:xfrm>
            <a:off x="4571787" y="2180950"/>
            <a:ext cx="32505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000"/>
              <a:buNone/>
              <a:defRPr sz="2000" b="1"/>
            </a:lvl1pPr>
            <a:lvl2pPr lvl="1" algn="l">
              <a:lnSpc>
                <a:spcPct val="115000"/>
              </a:lnSpc>
              <a:spcBef>
                <a:spcPts val="2100"/>
              </a:spcBef>
              <a:spcAft>
                <a:spcPts val="0"/>
              </a:spcAft>
              <a:buSzPts val="2000"/>
              <a:buNone/>
              <a:defRPr sz="2000" b="1"/>
            </a:lvl2pPr>
            <a:lvl3pPr lvl="2" algn="l">
              <a:lnSpc>
                <a:spcPct val="115000"/>
              </a:lnSpc>
              <a:spcBef>
                <a:spcPts val="2100"/>
              </a:spcBef>
              <a:spcAft>
                <a:spcPts val="0"/>
              </a:spcAft>
              <a:buSzPts val="2000"/>
              <a:buNone/>
              <a:defRPr sz="2000" b="1"/>
            </a:lvl3pPr>
            <a:lvl4pPr lvl="3" algn="l">
              <a:lnSpc>
                <a:spcPct val="115000"/>
              </a:lnSpc>
              <a:spcBef>
                <a:spcPts val="2100"/>
              </a:spcBef>
              <a:spcAft>
                <a:spcPts val="0"/>
              </a:spcAft>
              <a:buSzPts val="2000"/>
              <a:buNone/>
              <a:defRPr sz="2000" b="1"/>
            </a:lvl4pPr>
            <a:lvl5pPr lvl="4" algn="l">
              <a:lnSpc>
                <a:spcPct val="115000"/>
              </a:lnSpc>
              <a:spcBef>
                <a:spcPts val="2100"/>
              </a:spcBef>
              <a:spcAft>
                <a:spcPts val="0"/>
              </a:spcAft>
              <a:buSzPts val="2000"/>
              <a:buNone/>
              <a:defRPr sz="2000" b="1"/>
            </a:lvl5pPr>
            <a:lvl6pPr lvl="5" algn="l">
              <a:lnSpc>
                <a:spcPct val="115000"/>
              </a:lnSpc>
              <a:spcBef>
                <a:spcPts val="2100"/>
              </a:spcBef>
              <a:spcAft>
                <a:spcPts val="0"/>
              </a:spcAft>
              <a:buSzPts val="2000"/>
              <a:buNone/>
              <a:defRPr sz="2000" b="1"/>
            </a:lvl6pPr>
            <a:lvl7pPr lvl="6" algn="l">
              <a:lnSpc>
                <a:spcPct val="115000"/>
              </a:lnSpc>
              <a:spcBef>
                <a:spcPts val="2100"/>
              </a:spcBef>
              <a:spcAft>
                <a:spcPts val="0"/>
              </a:spcAft>
              <a:buSzPts val="2000"/>
              <a:buNone/>
              <a:defRPr sz="2000" b="1"/>
            </a:lvl7pPr>
            <a:lvl8pPr lvl="7" algn="l">
              <a:lnSpc>
                <a:spcPct val="115000"/>
              </a:lnSpc>
              <a:spcBef>
                <a:spcPts val="2100"/>
              </a:spcBef>
              <a:spcAft>
                <a:spcPts val="0"/>
              </a:spcAft>
              <a:buSzPts val="2000"/>
              <a:buNone/>
              <a:defRPr sz="2000" b="1"/>
            </a:lvl8pPr>
            <a:lvl9pPr lvl="8" algn="l">
              <a:lnSpc>
                <a:spcPct val="115000"/>
              </a:lnSpc>
              <a:spcBef>
                <a:spcPts val="2100"/>
              </a:spcBef>
              <a:spcAft>
                <a:spcPts val="2100"/>
              </a:spcAft>
              <a:buSzPts val="2000"/>
              <a:buNone/>
              <a:defRPr sz="2000" b="1"/>
            </a:lvl9pPr>
          </a:lstStyle>
          <a:p>
            <a:endParaRPr/>
          </a:p>
        </p:txBody>
      </p:sp>
      <p:sp>
        <p:nvSpPr>
          <p:cNvPr id="495" name="Google Shape;495;p15"/>
          <p:cNvSpPr txBox="1">
            <a:spLocks noGrp="1"/>
          </p:cNvSpPr>
          <p:nvPr>
            <p:ph type="subTitle" idx="5"/>
          </p:nvPr>
        </p:nvSpPr>
        <p:spPr>
          <a:xfrm>
            <a:off x="4571787" y="4020325"/>
            <a:ext cx="32505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000"/>
              <a:buNone/>
              <a:defRPr sz="2000" b="1"/>
            </a:lvl1pPr>
            <a:lvl2pPr lvl="1" algn="l">
              <a:lnSpc>
                <a:spcPct val="115000"/>
              </a:lnSpc>
              <a:spcBef>
                <a:spcPts val="2100"/>
              </a:spcBef>
              <a:spcAft>
                <a:spcPts val="0"/>
              </a:spcAft>
              <a:buSzPts val="2000"/>
              <a:buNone/>
              <a:defRPr sz="2000" b="1"/>
            </a:lvl2pPr>
            <a:lvl3pPr lvl="2" algn="l">
              <a:lnSpc>
                <a:spcPct val="115000"/>
              </a:lnSpc>
              <a:spcBef>
                <a:spcPts val="2100"/>
              </a:spcBef>
              <a:spcAft>
                <a:spcPts val="0"/>
              </a:spcAft>
              <a:buSzPts val="2000"/>
              <a:buNone/>
              <a:defRPr sz="2000" b="1"/>
            </a:lvl3pPr>
            <a:lvl4pPr lvl="3" algn="l">
              <a:lnSpc>
                <a:spcPct val="115000"/>
              </a:lnSpc>
              <a:spcBef>
                <a:spcPts val="2100"/>
              </a:spcBef>
              <a:spcAft>
                <a:spcPts val="0"/>
              </a:spcAft>
              <a:buSzPts val="2000"/>
              <a:buNone/>
              <a:defRPr sz="2000" b="1"/>
            </a:lvl4pPr>
            <a:lvl5pPr lvl="4" algn="l">
              <a:lnSpc>
                <a:spcPct val="115000"/>
              </a:lnSpc>
              <a:spcBef>
                <a:spcPts val="2100"/>
              </a:spcBef>
              <a:spcAft>
                <a:spcPts val="0"/>
              </a:spcAft>
              <a:buSzPts val="2000"/>
              <a:buNone/>
              <a:defRPr sz="2000" b="1"/>
            </a:lvl5pPr>
            <a:lvl6pPr lvl="5" algn="l">
              <a:lnSpc>
                <a:spcPct val="115000"/>
              </a:lnSpc>
              <a:spcBef>
                <a:spcPts val="2100"/>
              </a:spcBef>
              <a:spcAft>
                <a:spcPts val="0"/>
              </a:spcAft>
              <a:buSzPts val="2000"/>
              <a:buNone/>
              <a:defRPr sz="2000" b="1"/>
            </a:lvl6pPr>
            <a:lvl7pPr lvl="6" algn="l">
              <a:lnSpc>
                <a:spcPct val="115000"/>
              </a:lnSpc>
              <a:spcBef>
                <a:spcPts val="2100"/>
              </a:spcBef>
              <a:spcAft>
                <a:spcPts val="0"/>
              </a:spcAft>
              <a:buSzPts val="2000"/>
              <a:buNone/>
              <a:defRPr sz="2000" b="1"/>
            </a:lvl7pPr>
            <a:lvl8pPr lvl="7" algn="l">
              <a:lnSpc>
                <a:spcPct val="115000"/>
              </a:lnSpc>
              <a:spcBef>
                <a:spcPts val="2100"/>
              </a:spcBef>
              <a:spcAft>
                <a:spcPts val="0"/>
              </a:spcAft>
              <a:buSzPts val="2000"/>
              <a:buNone/>
              <a:defRPr sz="2000" b="1"/>
            </a:lvl8pPr>
            <a:lvl9pPr lvl="8" algn="l">
              <a:lnSpc>
                <a:spcPct val="115000"/>
              </a:lnSpc>
              <a:spcBef>
                <a:spcPts val="2100"/>
              </a:spcBef>
              <a:spcAft>
                <a:spcPts val="2100"/>
              </a:spcAft>
              <a:buSzPts val="2000"/>
              <a:buNone/>
              <a:defRPr sz="2000" b="1"/>
            </a:lvl9pPr>
          </a:lstStyle>
          <a:p>
            <a:endParaRPr/>
          </a:p>
        </p:txBody>
      </p:sp>
      <p:sp>
        <p:nvSpPr>
          <p:cNvPr id="496" name="Google Shape;496;p15"/>
          <p:cNvSpPr txBox="1">
            <a:spLocks noGrp="1"/>
          </p:cNvSpPr>
          <p:nvPr>
            <p:ph type="subTitle" idx="6"/>
          </p:nvPr>
        </p:nvSpPr>
        <p:spPr>
          <a:xfrm>
            <a:off x="8381787" y="4001780"/>
            <a:ext cx="32505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000"/>
              <a:buNone/>
              <a:defRPr sz="2000" b="1"/>
            </a:lvl1pPr>
            <a:lvl2pPr lvl="1" algn="l">
              <a:lnSpc>
                <a:spcPct val="115000"/>
              </a:lnSpc>
              <a:spcBef>
                <a:spcPts val="2100"/>
              </a:spcBef>
              <a:spcAft>
                <a:spcPts val="0"/>
              </a:spcAft>
              <a:buSzPts val="2000"/>
              <a:buNone/>
              <a:defRPr sz="2000" b="1"/>
            </a:lvl2pPr>
            <a:lvl3pPr lvl="2" algn="l">
              <a:lnSpc>
                <a:spcPct val="115000"/>
              </a:lnSpc>
              <a:spcBef>
                <a:spcPts val="2100"/>
              </a:spcBef>
              <a:spcAft>
                <a:spcPts val="0"/>
              </a:spcAft>
              <a:buSzPts val="2000"/>
              <a:buNone/>
              <a:defRPr sz="2000" b="1"/>
            </a:lvl3pPr>
            <a:lvl4pPr lvl="3" algn="l">
              <a:lnSpc>
                <a:spcPct val="115000"/>
              </a:lnSpc>
              <a:spcBef>
                <a:spcPts val="2100"/>
              </a:spcBef>
              <a:spcAft>
                <a:spcPts val="0"/>
              </a:spcAft>
              <a:buSzPts val="2000"/>
              <a:buNone/>
              <a:defRPr sz="2000" b="1"/>
            </a:lvl4pPr>
            <a:lvl5pPr lvl="4" algn="l">
              <a:lnSpc>
                <a:spcPct val="115000"/>
              </a:lnSpc>
              <a:spcBef>
                <a:spcPts val="2100"/>
              </a:spcBef>
              <a:spcAft>
                <a:spcPts val="0"/>
              </a:spcAft>
              <a:buSzPts val="2000"/>
              <a:buNone/>
              <a:defRPr sz="2000" b="1"/>
            </a:lvl5pPr>
            <a:lvl6pPr lvl="5" algn="l">
              <a:lnSpc>
                <a:spcPct val="115000"/>
              </a:lnSpc>
              <a:spcBef>
                <a:spcPts val="2100"/>
              </a:spcBef>
              <a:spcAft>
                <a:spcPts val="0"/>
              </a:spcAft>
              <a:buSzPts val="2000"/>
              <a:buNone/>
              <a:defRPr sz="2000" b="1"/>
            </a:lvl6pPr>
            <a:lvl7pPr lvl="6" algn="l">
              <a:lnSpc>
                <a:spcPct val="115000"/>
              </a:lnSpc>
              <a:spcBef>
                <a:spcPts val="2100"/>
              </a:spcBef>
              <a:spcAft>
                <a:spcPts val="0"/>
              </a:spcAft>
              <a:buSzPts val="2000"/>
              <a:buNone/>
              <a:defRPr sz="2000" b="1"/>
            </a:lvl7pPr>
            <a:lvl8pPr lvl="7" algn="l">
              <a:lnSpc>
                <a:spcPct val="115000"/>
              </a:lnSpc>
              <a:spcBef>
                <a:spcPts val="2100"/>
              </a:spcBef>
              <a:spcAft>
                <a:spcPts val="0"/>
              </a:spcAft>
              <a:buSzPts val="2000"/>
              <a:buNone/>
              <a:defRPr sz="2000" b="1"/>
            </a:lvl8pPr>
            <a:lvl9pPr lvl="8" algn="l">
              <a:lnSpc>
                <a:spcPct val="115000"/>
              </a:lnSpc>
              <a:spcBef>
                <a:spcPts val="2100"/>
              </a:spcBef>
              <a:spcAft>
                <a:spcPts val="2100"/>
              </a:spcAft>
              <a:buSzPts val="2000"/>
              <a:buNone/>
              <a:defRPr sz="2000" b="1"/>
            </a:lvl9pPr>
          </a:lstStyle>
          <a:p>
            <a:endParaRPr/>
          </a:p>
        </p:txBody>
      </p:sp>
      <p:sp>
        <p:nvSpPr>
          <p:cNvPr id="497" name="Google Shape;497;p15"/>
          <p:cNvSpPr txBox="1">
            <a:spLocks noGrp="1"/>
          </p:cNvSpPr>
          <p:nvPr>
            <p:ph type="title"/>
          </p:nvPr>
        </p:nvSpPr>
        <p:spPr>
          <a:xfrm>
            <a:off x="720400" y="898175"/>
            <a:ext cx="10911900" cy="763500"/>
          </a:xfrm>
          <a:prstGeom prst="rect">
            <a:avLst/>
          </a:prstGeom>
          <a:noFill/>
          <a:ln>
            <a:noFill/>
          </a:ln>
        </p:spPr>
        <p:txBody>
          <a:bodyPr spcFirstLastPara="1" wrap="square" lIns="121900" tIns="121900" rIns="121900" bIns="121900" anchor="t" anchorCtr="0">
            <a:noAutofit/>
          </a:bodyPr>
          <a:lstStyle>
            <a:lvl1pPr marR="0" lvl="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498" name="Google Shape;498;p15"/>
          <p:cNvSpPr txBox="1">
            <a:spLocks noGrp="1"/>
          </p:cNvSpPr>
          <p:nvPr>
            <p:ph type="body" idx="7"/>
          </p:nvPr>
        </p:nvSpPr>
        <p:spPr>
          <a:xfrm>
            <a:off x="4571787" y="2589800"/>
            <a:ext cx="3250500" cy="8340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499" name="Google Shape;499;p15"/>
          <p:cNvSpPr txBox="1">
            <a:spLocks noGrp="1"/>
          </p:cNvSpPr>
          <p:nvPr>
            <p:ph type="body" idx="8"/>
          </p:nvPr>
        </p:nvSpPr>
        <p:spPr>
          <a:xfrm>
            <a:off x="8381787" y="4418600"/>
            <a:ext cx="3250500" cy="8340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500" name="Google Shape;500;p15"/>
          <p:cNvSpPr txBox="1">
            <a:spLocks noGrp="1"/>
          </p:cNvSpPr>
          <p:nvPr>
            <p:ph type="body" idx="9"/>
          </p:nvPr>
        </p:nvSpPr>
        <p:spPr>
          <a:xfrm>
            <a:off x="4571787" y="4418600"/>
            <a:ext cx="3250500" cy="8340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501" name="Google Shape;501;p15"/>
          <p:cNvSpPr txBox="1">
            <a:spLocks noGrp="1"/>
          </p:cNvSpPr>
          <p:nvPr>
            <p:ph type="body" idx="13"/>
          </p:nvPr>
        </p:nvSpPr>
        <p:spPr>
          <a:xfrm>
            <a:off x="720400" y="2589800"/>
            <a:ext cx="3250500" cy="8340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502" name="Google Shape;502;p15"/>
          <p:cNvSpPr txBox="1">
            <a:spLocks noGrp="1"/>
          </p:cNvSpPr>
          <p:nvPr>
            <p:ph type="body" idx="14"/>
          </p:nvPr>
        </p:nvSpPr>
        <p:spPr>
          <a:xfrm>
            <a:off x="8381787" y="2589800"/>
            <a:ext cx="3250500" cy="8340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503" name="Google Shape;503;p15"/>
          <p:cNvSpPr txBox="1">
            <a:spLocks noGrp="1"/>
          </p:cNvSpPr>
          <p:nvPr>
            <p:ph type="body" idx="15"/>
          </p:nvPr>
        </p:nvSpPr>
        <p:spPr>
          <a:xfrm>
            <a:off x="720400" y="4418600"/>
            <a:ext cx="3250500" cy="8340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504" name="Google Shape;504;p15"/>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Barlow Condensed"/>
                <a:ea typeface="Barlow Condensed"/>
                <a:cs typeface="Barlow Condensed"/>
                <a:sym typeface="Barlow Condensed"/>
              </a:rPr>
              <a:t>SLIDESMANIA.COM</a:t>
            </a:r>
            <a:endParaRPr sz="1400" b="0" i="0" u="none" strike="noStrike" cap="none">
              <a:solidFill>
                <a:schemeClr val="dk1"/>
              </a:solidFill>
              <a:latin typeface="Barlow Condensed"/>
              <a:ea typeface="Barlow Condensed"/>
              <a:cs typeface="Barlow Condensed"/>
              <a:sym typeface="Barlow Condense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505"/>
        <p:cNvGrpSpPr/>
        <p:nvPr/>
      </p:nvGrpSpPr>
      <p:grpSpPr>
        <a:xfrm>
          <a:off x="0" y="0"/>
          <a:ext cx="0" cy="0"/>
          <a:chOff x="0" y="0"/>
          <a:chExt cx="0" cy="0"/>
        </a:xfrm>
      </p:grpSpPr>
      <p:sp>
        <p:nvSpPr>
          <p:cNvPr id="506" name="Google Shape;506;p16"/>
          <p:cNvSpPr txBox="1">
            <a:spLocks noGrp="1"/>
          </p:cNvSpPr>
          <p:nvPr>
            <p:ph type="subTitle" idx="1"/>
          </p:nvPr>
        </p:nvSpPr>
        <p:spPr>
          <a:xfrm>
            <a:off x="1189052" y="4020675"/>
            <a:ext cx="26589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100"/>
              <a:buNone/>
              <a:defRPr sz="2100" b="1"/>
            </a:lvl1pPr>
            <a:lvl2pPr lvl="1" algn="l">
              <a:lnSpc>
                <a:spcPct val="115000"/>
              </a:lnSpc>
              <a:spcBef>
                <a:spcPts val="2100"/>
              </a:spcBef>
              <a:spcAft>
                <a:spcPts val="0"/>
              </a:spcAft>
              <a:buSzPts val="2100"/>
              <a:buNone/>
              <a:defRPr sz="2100" b="1"/>
            </a:lvl2pPr>
            <a:lvl3pPr lvl="2" algn="l">
              <a:lnSpc>
                <a:spcPct val="115000"/>
              </a:lnSpc>
              <a:spcBef>
                <a:spcPts val="2100"/>
              </a:spcBef>
              <a:spcAft>
                <a:spcPts val="0"/>
              </a:spcAft>
              <a:buSzPts val="2100"/>
              <a:buNone/>
              <a:defRPr sz="2100" b="1"/>
            </a:lvl3pPr>
            <a:lvl4pPr lvl="3" algn="l">
              <a:lnSpc>
                <a:spcPct val="115000"/>
              </a:lnSpc>
              <a:spcBef>
                <a:spcPts val="2100"/>
              </a:spcBef>
              <a:spcAft>
                <a:spcPts val="0"/>
              </a:spcAft>
              <a:buSzPts val="2100"/>
              <a:buNone/>
              <a:defRPr sz="2100" b="1"/>
            </a:lvl4pPr>
            <a:lvl5pPr lvl="4" algn="l">
              <a:lnSpc>
                <a:spcPct val="115000"/>
              </a:lnSpc>
              <a:spcBef>
                <a:spcPts val="2100"/>
              </a:spcBef>
              <a:spcAft>
                <a:spcPts val="0"/>
              </a:spcAft>
              <a:buSzPts val="2100"/>
              <a:buNone/>
              <a:defRPr sz="2100" b="1"/>
            </a:lvl5pPr>
            <a:lvl6pPr lvl="5" algn="l">
              <a:lnSpc>
                <a:spcPct val="115000"/>
              </a:lnSpc>
              <a:spcBef>
                <a:spcPts val="2100"/>
              </a:spcBef>
              <a:spcAft>
                <a:spcPts val="0"/>
              </a:spcAft>
              <a:buSzPts val="2100"/>
              <a:buNone/>
              <a:defRPr sz="2100" b="1"/>
            </a:lvl6pPr>
            <a:lvl7pPr lvl="6" algn="l">
              <a:lnSpc>
                <a:spcPct val="115000"/>
              </a:lnSpc>
              <a:spcBef>
                <a:spcPts val="2100"/>
              </a:spcBef>
              <a:spcAft>
                <a:spcPts val="0"/>
              </a:spcAft>
              <a:buSzPts val="2100"/>
              <a:buNone/>
              <a:defRPr sz="2100" b="1"/>
            </a:lvl7pPr>
            <a:lvl8pPr lvl="7" algn="l">
              <a:lnSpc>
                <a:spcPct val="115000"/>
              </a:lnSpc>
              <a:spcBef>
                <a:spcPts val="2100"/>
              </a:spcBef>
              <a:spcAft>
                <a:spcPts val="0"/>
              </a:spcAft>
              <a:buSzPts val="2100"/>
              <a:buNone/>
              <a:defRPr sz="2100" b="1"/>
            </a:lvl8pPr>
            <a:lvl9pPr lvl="8" algn="l">
              <a:lnSpc>
                <a:spcPct val="115000"/>
              </a:lnSpc>
              <a:spcBef>
                <a:spcPts val="2100"/>
              </a:spcBef>
              <a:spcAft>
                <a:spcPts val="2100"/>
              </a:spcAft>
              <a:buSzPts val="2100"/>
              <a:buNone/>
              <a:defRPr sz="2100" b="1"/>
            </a:lvl9pPr>
          </a:lstStyle>
          <a:p>
            <a:endParaRPr/>
          </a:p>
        </p:txBody>
      </p:sp>
      <p:sp>
        <p:nvSpPr>
          <p:cNvPr id="507" name="Google Shape;507;p16"/>
          <p:cNvSpPr txBox="1">
            <a:spLocks noGrp="1"/>
          </p:cNvSpPr>
          <p:nvPr>
            <p:ph type="subTitle" idx="2"/>
          </p:nvPr>
        </p:nvSpPr>
        <p:spPr>
          <a:xfrm>
            <a:off x="4713302" y="4020675"/>
            <a:ext cx="26589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100"/>
              <a:buNone/>
              <a:defRPr sz="2100" b="1"/>
            </a:lvl1pPr>
            <a:lvl2pPr lvl="1" algn="l">
              <a:lnSpc>
                <a:spcPct val="115000"/>
              </a:lnSpc>
              <a:spcBef>
                <a:spcPts val="2100"/>
              </a:spcBef>
              <a:spcAft>
                <a:spcPts val="0"/>
              </a:spcAft>
              <a:buSzPts val="2100"/>
              <a:buNone/>
              <a:defRPr sz="2100" b="1"/>
            </a:lvl2pPr>
            <a:lvl3pPr lvl="2" algn="l">
              <a:lnSpc>
                <a:spcPct val="115000"/>
              </a:lnSpc>
              <a:spcBef>
                <a:spcPts val="2100"/>
              </a:spcBef>
              <a:spcAft>
                <a:spcPts val="0"/>
              </a:spcAft>
              <a:buSzPts val="2100"/>
              <a:buNone/>
              <a:defRPr sz="2100" b="1"/>
            </a:lvl3pPr>
            <a:lvl4pPr lvl="3" algn="l">
              <a:lnSpc>
                <a:spcPct val="115000"/>
              </a:lnSpc>
              <a:spcBef>
                <a:spcPts val="2100"/>
              </a:spcBef>
              <a:spcAft>
                <a:spcPts val="0"/>
              </a:spcAft>
              <a:buSzPts val="2100"/>
              <a:buNone/>
              <a:defRPr sz="2100" b="1"/>
            </a:lvl4pPr>
            <a:lvl5pPr lvl="4" algn="l">
              <a:lnSpc>
                <a:spcPct val="115000"/>
              </a:lnSpc>
              <a:spcBef>
                <a:spcPts val="2100"/>
              </a:spcBef>
              <a:spcAft>
                <a:spcPts val="0"/>
              </a:spcAft>
              <a:buSzPts val="2100"/>
              <a:buNone/>
              <a:defRPr sz="2100" b="1"/>
            </a:lvl5pPr>
            <a:lvl6pPr lvl="5" algn="l">
              <a:lnSpc>
                <a:spcPct val="115000"/>
              </a:lnSpc>
              <a:spcBef>
                <a:spcPts val="2100"/>
              </a:spcBef>
              <a:spcAft>
                <a:spcPts val="0"/>
              </a:spcAft>
              <a:buSzPts val="2100"/>
              <a:buNone/>
              <a:defRPr sz="2100" b="1"/>
            </a:lvl6pPr>
            <a:lvl7pPr lvl="6" algn="l">
              <a:lnSpc>
                <a:spcPct val="115000"/>
              </a:lnSpc>
              <a:spcBef>
                <a:spcPts val="2100"/>
              </a:spcBef>
              <a:spcAft>
                <a:spcPts val="0"/>
              </a:spcAft>
              <a:buSzPts val="2100"/>
              <a:buNone/>
              <a:defRPr sz="2100" b="1"/>
            </a:lvl7pPr>
            <a:lvl8pPr lvl="7" algn="l">
              <a:lnSpc>
                <a:spcPct val="115000"/>
              </a:lnSpc>
              <a:spcBef>
                <a:spcPts val="2100"/>
              </a:spcBef>
              <a:spcAft>
                <a:spcPts val="0"/>
              </a:spcAft>
              <a:buSzPts val="2100"/>
              <a:buNone/>
              <a:defRPr sz="2100" b="1"/>
            </a:lvl8pPr>
            <a:lvl9pPr lvl="8" algn="l">
              <a:lnSpc>
                <a:spcPct val="115000"/>
              </a:lnSpc>
              <a:spcBef>
                <a:spcPts val="2100"/>
              </a:spcBef>
              <a:spcAft>
                <a:spcPts val="2100"/>
              </a:spcAft>
              <a:buSzPts val="2100"/>
              <a:buNone/>
              <a:defRPr sz="2100" b="1"/>
            </a:lvl9pPr>
          </a:lstStyle>
          <a:p>
            <a:endParaRPr/>
          </a:p>
        </p:txBody>
      </p:sp>
      <p:sp>
        <p:nvSpPr>
          <p:cNvPr id="508" name="Google Shape;508;p16"/>
          <p:cNvSpPr txBox="1">
            <a:spLocks noGrp="1"/>
          </p:cNvSpPr>
          <p:nvPr>
            <p:ph type="subTitle" idx="3"/>
          </p:nvPr>
        </p:nvSpPr>
        <p:spPr>
          <a:xfrm>
            <a:off x="8237552" y="4020675"/>
            <a:ext cx="26586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100"/>
              <a:buNone/>
              <a:defRPr sz="2100" b="1"/>
            </a:lvl1pPr>
            <a:lvl2pPr lvl="1" algn="l">
              <a:lnSpc>
                <a:spcPct val="115000"/>
              </a:lnSpc>
              <a:spcBef>
                <a:spcPts val="2100"/>
              </a:spcBef>
              <a:spcAft>
                <a:spcPts val="0"/>
              </a:spcAft>
              <a:buSzPts val="2100"/>
              <a:buNone/>
              <a:defRPr sz="2100" b="1"/>
            </a:lvl2pPr>
            <a:lvl3pPr lvl="2" algn="l">
              <a:lnSpc>
                <a:spcPct val="115000"/>
              </a:lnSpc>
              <a:spcBef>
                <a:spcPts val="2100"/>
              </a:spcBef>
              <a:spcAft>
                <a:spcPts val="0"/>
              </a:spcAft>
              <a:buSzPts val="2100"/>
              <a:buNone/>
              <a:defRPr sz="2100" b="1"/>
            </a:lvl3pPr>
            <a:lvl4pPr lvl="3" algn="l">
              <a:lnSpc>
                <a:spcPct val="115000"/>
              </a:lnSpc>
              <a:spcBef>
                <a:spcPts val="2100"/>
              </a:spcBef>
              <a:spcAft>
                <a:spcPts val="0"/>
              </a:spcAft>
              <a:buSzPts val="2100"/>
              <a:buNone/>
              <a:defRPr sz="2100" b="1"/>
            </a:lvl4pPr>
            <a:lvl5pPr lvl="4" algn="l">
              <a:lnSpc>
                <a:spcPct val="115000"/>
              </a:lnSpc>
              <a:spcBef>
                <a:spcPts val="2100"/>
              </a:spcBef>
              <a:spcAft>
                <a:spcPts val="0"/>
              </a:spcAft>
              <a:buSzPts val="2100"/>
              <a:buNone/>
              <a:defRPr sz="2100" b="1"/>
            </a:lvl5pPr>
            <a:lvl6pPr lvl="5" algn="l">
              <a:lnSpc>
                <a:spcPct val="115000"/>
              </a:lnSpc>
              <a:spcBef>
                <a:spcPts val="2100"/>
              </a:spcBef>
              <a:spcAft>
                <a:spcPts val="0"/>
              </a:spcAft>
              <a:buSzPts val="2100"/>
              <a:buNone/>
              <a:defRPr sz="2100" b="1"/>
            </a:lvl6pPr>
            <a:lvl7pPr lvl="6" algn="l">
              <a:lnSpc>
                <a:spcPct val="115000"/>
              </a:lnSpc>
              <a:spcBef>
                <a:spcPts val="2100"/>
              </a:spcBef>
              <a:spcAft>
                <a:spcPts val="0"/>
              </a:spcAft>
              <a:buSzPts val="2100"/>
              <a:buNone/>
              <a:defRPr sz="2100" b="1"/>
            </a:lvl7pPr>
            <a:lvl8pPr lvl="7" algn="l">
              <a:lnSpc>
                <a:spcPct val="115000"/>
              </a:lnSpc>
              <a:spcBef>
                <a:spcPts val="2100"/>
              </a:spcBef>
              <a:spcAft>
                <a:spcPts val="0"/>
              </a:spcAft>
              <a:buSzPts val="2100"/>
              <a:buNone/>
              <a:defRPr sz="2100" b="1"/>
            </a:lvl8pPr>
            <a:lvl9pPr lvl="8" algn="l">
              <a:lnSpc>
                <a:spcPct val="115000"/>
              </a:lnSpc>
              <a:spcBef>
                <a:spcPts val="2100"/>
              </a:spcBef>
              <a:spcAft>
                <a:spcPts val="2100"/>
              </a:spcAft>
              <a:buSzPts val="2100"/>
              <a:buNone/>
              <a:defRPr sz="2100" b="1"/>
            </a:lvl9pPr>
          </a:lstStyle>
          <a:p>
            <a:endParaRPr/>
          </a:p>
        </p:txBody>
      </p:sp>
      <p:sp>
        <p:nvSpPr>
          <p:cNvPr id="509" name="Google Shape;509;p16"/>
          <p:cNvSpPr txBox="1">
            <a:spLocks noGrp="1"/>
          </p:cNvSpPr>
          <p:nvPr>
            <p:ph type="title"/>
          </p:nvPr>
        </p:nvSpPr>
        <p:spPr>
          <a:xfrm>
            <a:off x="1189050" y="669575"/>
            <a:ext cx="9707400" cy="763500"/>
          </a:xfrm>
          <a:prstGeom prst="rect">
            <a:avLst/>
          </a:prstGeom>
          <a:noFill/>
          <a:ln>
            <a:noFill/>
          </a:ln>
        </p:spPr>
        <p:txBody>
          <a:bodyPr spcFirstLastPara="1" wrap="square" lIns="121900" tIns="121900" rIns="121900" bIns="121900" anchor="t" anchorCtr="0">
            <a:noAutofit/>
          </a:bodyPr>
          <a:lstStyle>
            <a:lvl1pPr marR="0" lvl="0" algn="ctr">
              <a:lnSpc>
                <a:spcPct val="100000"/>
              </a:lnSpc>
              <a:spcBef>
                <a:spcPts val="0"/>
              </a:spcBef>
              <a:spcAft>
                <a:spcPts val="0"/>
              </a:spcAft>
              <a:buClr>
                <a:schemeClr val="dk1"/>
              </a:buClr>
              <a:buSzPts val="4000"/>
              <a:buFont typeface="Aldrich"/>
              <a:buNone/>
              <a:defRPr/>
            </a:lvl1pPr>
            <a:lvl2pPr lvl="1"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510" name="Google Shape;510;p16"/>
          <p:cNvSpPr txBox="1">
            <a:spLocks noGrp="1"/>
          </p:cNvSpPr>
          <p:nvPr>
            <p:ph type="body" idx="4"/>
          </p:nvPr>
        </p:nvSpPr>
        <p:spPr>
          <a:xfrm>
            <a:off x="1189050" y="4458625"/>
            <a:ext cx="2658900" cy="925200"/>
          </a:xfrm>
          <a:prstGeom prst="rect">
            <a:avLst/>
          </a:prstGeom>
          <a:noFill/>
          <a:ln>
            <a:noFill/>
          </a:ln>
        </p:spPr>
        <p:txBody>
          <a:bodyPr spcFirstLastPara="1" wrap="square" lIns="121900" tIns="121900" rIns="121900" bIns="121900" anchor="t" anchorCtr="0">
            <a:noAutofit/>
          </a:bodyPr>
          <a:lstStyle>
            <a:lvl1pPr marL="457200" lvl="0" indent="-336550" algn="l">
              <a:lnSpc>
                <a:spcPct val="115000"/>
              </a:lnSpc>
              <a:spcBef>
                <a:spcPts val="0"/>
              </a:spcBef>
              <a:spcAft>
                <a:spcPts val="0"/>
              </a:spcAft>
              <a:buSzPts val="1700"/>
              <a:buChar char="●"/>
              <a:defRPr sz="1700"/>
            </a:lvl1pPr>
            <a:lvl2pPr marL="914400" lvl="1" indent="-336550" algn="l">
              <a:lnSpc>
                <a:spcPct val="115000"/>
              </a:lnSpc>
              <a:spcBef>
                <a:spcPts val="2100"/>
              </a:spcBef>
              <a:spcAft>
                <a:spcPts val="0"/>
              </a:spcAft>
              <a:buSzPts val="1700"/>
              <a:buChar char="○"/>
              <a:defRPr sz="1700"/>
            </a:lvl2pPr>
            <a:lvl3pPr marL="1371600" lvl="2" indent="-336550" algn="l">
              <a:lnSpc>
                <a:spcPct val="115000"/>
              </a:lnSpc>
              <a:spcBef>
                <a:spcPts val="2100"/>
              </a:spcBef>
              <a:spcAft>
                <a:spcPts val="0"/>
              </a:spcAft>
              <a:buSzPts val="1700"/>
              <a:buChar char="■"/>
              <a:defRPr sz="1700"/>
            </a:lvl3pPr>
            <a:lvl4pPr marL="1828800" lvl="3" indent="-336550" algn="l">
              <a:lnSpc>
                <a:spcPct val="115000"/>
              </a:lnSpc>
              <a:spcBef>
                <a:spcPts val="2100"/>
              </a:spcBef>
              <a:spcAft>
                <a:spcPts val="0"/>
              </a:spcAft>
              <a:buSzPts val="1700"/>
              <a:buChar char="●"/>
              <a:defRPr sz="1700"/>
            </a:lvl4pPr>
            <a:lvl5pPr marL="2286000" lvl="4" indent="-336550" algn="l">
              <a:lnSpc>
                <a:spcPct val="115000"/>
              </a:lnSpc>
              <a:spcBef>
                <a:spcPts val="2100"/>
              </a:spcBef>
              <a:spcAft>
                <a:spcPts val="0"/>
              </a:spcAft>
              <a:buSzPts val="1700"/>
              <a:buChar char="○"/>
              <a:defRPr sz="1700"/>
            </a:lvl5pPr>
            <a:lvl6pPr marL="2743200" lvl="5" indent="-336550" algn="l">
              <a:lnSpc>
                <a:spcPct val="115000"/>
              </a:lnSpc>
              <a:spcBef>
                <a:spcPts val="2100"/>
              </a:spcBef>
              <a:spcAft>
                <a:spcPts val="0"/>
              </a:spcAft>
              <a:buSzPts val="1700"/>
              <a:buChar char="■"/>
              <a:defRPr sz="1700"/>
            </a:lvl6pPr>
            <a:lvl7pPr marL="3200400" lvl="6" indent="-336550" algn="l">
              <a:lnSpc>
                <a:spcPct val="115000"/>
              </a:lnSpc>
              <a:spcBef>
                <a:spcPts val="2100"/>
              </a:spcBef>
              <a:spcAft>
                <a:spcPts val="0"/>
              </a:spcAft>
              <a:buSzPts val="1700"/>
              <a:buChar char="●"/>
              <a:defRPr sz="1700"/>
            </a:lvl7pPr>
            <a:lvl8pPr marL="3657600" lvl="7" indent="-336550" algn="l">
              <a:lnSpc>
                <a:spcPct val="115000"/>
              </a:lnSpc>
              <a:spcBef>
                <a:spcPts val="2100"/>
              </a:spcBef>
              <a:spcAft>
                <a:spcPts val="0"/>
              </a:spcAft>
              <a:buSzPts val="1700"/>
              <a:buChar char="○"/>
              <a:defRPr sz="1700"/>
            </a:lvl8pPr>
            <a:lvl9pPr marL="4114800" lvl="8" indent="-336550" algn="l">
              <a:lnSpc>
                <a:spcPct val="115000"/>
              </a:lnSpc>
              <a:spcBef>
                <a:spcPts val="2100"/>
              </a:spcBef>
              <a:spcAft>
                <a:spcPts val="2100"/>
              </a:spcAft>
              <a:buSzPts val="1700"/>
              <a:buChar char="■"/>
              <a:defRPr sz="1700"/>
            </a:lvl9pPr>
          </a:lstStyle>
          <a:p>
            <a:endParaRPr/>
          </a:p>
        </p:txBody>
      </p:sp>
      <p:sp>
        <p:nvSpPr>
          <p:cNvPr id="511" name="Google Shape;511;p16"/>
          <p:cNvSpPr txBox="1">
            <a:spLocks noGrp="1"/>
          </p:cNvSpPr>
          <p:nvPr>
            <p:ph type="body" idx="5"/>
          </p:nvPr>
        </p:nvSpPr>
        <p:spPr>
          <a:xfrm>
            <a:off x="4713300" y="4447196"/>
            <a:ext cx="2658900" cy="923400"/>
          </a:xfrm>
          <a:prstGeom prst="rect">
            <a:avLst/>
          </a:prstGeom>
          <a:noFill/>
          <a:ln>
            <a:noFill/>
          </a:ln>
        </p:spPr>
        <p:txBody>
          <a:bodyPr spcFirstLastPara="1" wrap="square" lIns="121900" tIns="121900" rIns="121900" bIns="121900" anchor="t" anchorCtr="0">
            <a:noAutofit/>
          </a:bodyPr>
          <a:lstStyle>
            <a:lvl1pPr marL="457200" lvl="0" indent="-336550" algn="l">
              <a:lnSpc>
                <a:spcPct val="115000"/>
              </a:lnSpc>
              <a:spcBef>
                <a:spcPts val="0"/>
              </a:spcBef>
              <a:spcAft>
                <a:spcPts val="0"/>
              </a:spcAft>
              <a:buSzPts val="1700"/>
              <a:buChar char="●"/>
              <a:defRPr sz="1700"/>
            </a:lvl1pPr>
            <a:lvl2pPr marL="914400" lvl="1" indent="-336550" algn="l">
              <a:lnSpc>
                <a:spcPct val="115000"/>
              </a:lnSpc>
              <a:spcBef>
                <a:spcPts val="2100"/>
              </a:spcBef>
              <a:spcAft>
                <a:spcPts val="0"/>
              </a:spcAft>
              <a:buSzPts val="1700"/>
              <a:buChar char="○"/>
              <a:defRPr sz="1700"/>
            </a:lvl2pPr>
            <a:lvl3pPr marL="1371600" lvl="2" indent="-336550" algn="l">
              <a:lnSpc>
                <a:spcPct val="115000"/>
              </a:lnSpc>
              <a:spcBef>
                <a:spcPts val="2100"/>
              </a:spcBef>
              <a:spcAft>
                <a:spcPts val="0"/>
              </a:spcAft>
              <a:buSzPts val="1700"/>
              <a:buChar char="■"/>
              <a:defRPr sz="1700"/>
            </a:lvl3pPr>
            <a:lvl4pPr marL="1828800" lvl="3" indent="-336550" algn="l">
              <a:lnSpc>
                <a:spcPct val="115000"/>
              </a:lnSpc>
              <a:spcBef>
                <a:spcPts val="2100"/>
              </a:spcBef>
              <a:spcAft>
                <a:spcPts val="0"/>
              </a:spcAft>
              <a:buSzPts val="1700"/>
              <a:buChar char="●"/>
              <a:defRPr sz="1700"/>
            </a:lvl4pPr>
            <a:lvl5pPr marL="2286000" lvl="4" indent="-336550" algn="l">
              <a:lnSpc>
                <a:spcPct val="115000"/>
              </a:lnSpc>
              <a:spcBef>
                <a:spcPts val="2100"/>
              </a:spcBef>
              <a:spcAft>
                <a:spcPts val="0"/>
              </a:spcAft>
              <a:buSzPts val="1700"/>
              <a:buChar char="○"/>
              <a:defRPr sz="1700"/>
            </a:lvl5pPr>
            <a:lvl6pPr marL="2743200" lvl="5" indent="-336550" algn="l">
              <a:lnSpc>
                <a:spcPct val="115000"/>
              </a:lnSpc>
              <a:spcBef>
                <a:spcPts val="2100"/>
              </a:spcBef>
              <a:spcAft>
                <a:spcPts val="0"/>
              </a:spcAft>
              <a:buSzPts val="1700"/>
              <a:buChar char="■"/>
              <a:defRPr sz="1700"/>
            </a:lvl6pPr>
            <a:lvl7pPr marL="3200400" lvl="6" indent="-336550" algn="l">
              <a:lnSpc>
                <a:spcPct val="115000"/>
              </a:lnSpc>
              <a:spcBef>
                <a:spcPts val="2100"/>
              </a:spcBef>
              <a:spcAft>
                <a:spcPts val="0"/>
              </a:spcAft>
              <a:buSzPts val="1700"/>
              <a:buChar char="●"/>
              <a:defRPr sz="1700"/>
            </a:lvl7pPr>
            <a:lvl8pPr marL="3657600" lvl="7" indent="-336550" algn="l">
              <a:lnSpc>
                <a:spcPct val="115000"/>
              </a:lnSpc>
              <a:spcBef>
                <a:spcPts val="2100"/>
              </a:spcBef>
              <a:spcAft>
                <a:spcPts val="0"/>
              </a:spcAft>
              <a:buSzPts val="1700"/>
              <a:buChar char="○"/>
              <a:defRPr sz="1700"/>
            </a:lvl8pPr>
            <a:lvl9pPr marL="4114800" lvl="8" indent="-336550" algn="l">
              <a:lnSpc>
                <a:spcPct val="115000"/>
              </a:lnSpc>
              <a:spcBef>
                <a:spcPts val="2100"/>
              </a:spcBef>
              <a:spcAft>
                <a:spcPts val="2100"/>
              </a:spcAft>
              <a:buSzPts val="1700"/>
              <a:buChar char="■"/>
              <a:defRPr sz="1700"/>
            </a:lvl9pPr>
          </a:lstStyle>
          <a:p>
            <a:endParaRPr/>
          </a:p>
        </p:txBody>
      </p:sp>
      <p:sp>
        <p:nvSpPr>
          <p:cNvPr id="512" name="Google Shape;512;p16"/>
          <p:cNvSpPr txBox="1">
            <a:spLocks noGrp="1"/>
          </p:cNvSpPr>
          <p:nvPr>
            <p:ph type="body" idx="6"/>
          </p:nvPr>
        </p:nvSpPr>
        <p:spPr>
          <a:xfrm>
            <a:off x="8237550" y="4433967"/>
            <a:ext cx="2658900" cy="923400"/>
          </a:xfrm>
          <a:prstGeom prst="rect">
            <a:avLst/>
          </a:prstGeom>
          <a:noFill/>
          <a:ln>
            <a:noFill/>
          </a:ln>
        </p:spPr>
        <p:txBody>
          <a:bodyPr spcFirstLastPara="1" wrap="square" lIns="121900" tIns="121900" rIns="121900" bIns="121900" anchor="t" anchorCtr="0">
            <a:noAutofit/>
          </a:bodyPr>
          <a:lstStyle>
            <a:lvl1pPr marL="457200" lvl="0" indent="-336550" algn="l">
              <a:lnSpc>
                <a:spcPct val="115000"/>
              </a:lnSpc>
              <a:spcBef>
                <a:spcPts val="0"/>
              </a:spcBef>
              <a:spcAft>
                <a:spcPts val="0"/>
              </a:spcAft>
              <a:buSzPts val="1700"/>
              <a:buChar char="●"/>
              <a:defRPr sz="1700"/>
            </a:lvl1pPr>
            <a:lvl2pPr marL="914400" lvl="1" indent="-336550" algn="l">
              <a:lnSpc>
                <a:spcPct val="115000"/>
              </a:lnSpc>
              <a:spcBef>
                <a:spcPts val="2100"/>
              </a:spcBef>
              <a:spcAft>
                <a:spcPts val="0"/>
              </a:spcAft>
              <a:buSzPts val="1700"/>
              <a:buChar char="○"/>
              <a:defRPr sz="1700"/>
            </a:lvl2pPr>
            <a:lvl3pPr marL="1371600" lvl="2" indent="-336550" algn="l">
              <a:lnSpc>
                <a:spcPct val="115000"/>
              </a:lnSpc>
              <a:spcBef>
                <a:spcPts val="2100"/>
              </a:spcBef>
              <a:spcAft>
                <a:spcPts val="0"/>
              </a:spcAft>
              <a:buSzPts val="1700"/>
              <a:buChar char="■"/>
              <a:defRPr sz="1700"/>
            </a:lvl3pPr>
            <a:lvl4pPr marL="1828800" lvl="3" indent="-336550" algn="l">
              <a:lnSpc>
                <a:spcPct val="115000"/>
              </a:lnSpc>
              <a:spcBef>
                <a:spcPts val="2100"/>
              </a:spcBef>
              <a:spcAft>
                <a:spcPts val="0"/>
              </a:spcAft>
              <a:buSzPts val="1700"/>
              <a:buChar char="●"/>
              <a:defRPr sz="1700"/>
            </a:lvl4pPr>
            <a:lvl5pPr marL="2286000" lvl="4" indent="-336550" algn="l">
              <a:lnSpc>
                <a:spcPct val="115000"/>
              </a:lnSpc>
              <a:spcBef>
                <a:spcPts val="2100"/>
              </a:spcBef>
              <a:spcAft>
                <a:spcPts val="0"/>
              </a:spcAft>
              <a:buSzPts val="1700"/>
              <a:buChar char="○"/>
              <a:defRPr sz="1700"/>
            </a:lvl5pPr>
            <a:lvl6pPr marL="2743200" lvl="5" indent="-336550" algn="l">
              <a:lnSpc>
                <a:spcPct val="115000"/>
              </a:lnSpc>
              <a:spcBef>
                <a:spcPts val="2100"/>
              </a:spcBef>
              <a:spcAft>
                <a:spcPts val="0"/>
              </a:spcAft>
              <a:buSzPts val="1700"/>
              <a:buChar char="■"/>
              <a:defRPr sz="1700"/>
            </a:lvl6pPr>
            <a:lvl7pPr marL="3200400" lvl="6" indent="-336550" algn="l">
              <a:lnSpc>
                <a:spcPct val="115000"/>
              </a:lnSpc>
              <a:spcBef>
                <a:spcPts val="2100"/>
              </a:spcBef>
              <a:spcAft>
                <a:spcPts val="0"/>
              </a:spcAft>
              <a:buSzPts val="1700"/>
              <a:buChar char="●"/>
              <a:defRPr sz="1700"/>
            </a:lvl7pPr>
            <a:lvl8pPr marL="3657600" lvl="7" indent="-336550" algn="l">
              <a:lnSpc>
                <a:spcPct val="115000"/>
              </a:lnSpc>
              <a:spcBef>
                <a:spcPts val="2100"/>
              </a:spcBef>
              <a:spcAft>
                <a:spcPts val="0"/>
              </a:spcAft>
              <a:buSzPts val="1700"/>
              <a:buChar char="○"/>
              <a:defRPr sz="1700"/>
            </a:lvl8pPr>
            <a:lvl9pPr marL="4114800" lvl="8" indent="-336550" algn="l">
              <a:lnSpc>
                <a:spcPct val="115000"/>
              </a:lnSpc>
              <a:spcBef>
                <a:spcPts val="2100"/>
              </a:spcBef>
              <a:spcAft>
                <a:spcPts val="2100"/>
              </a:spcAft>
              <a:buSzPts val="1700"/>
              <a:buChar char="■"/>
              <a:defRPr sz="1700"/>
            </a:lvl9pPr>
          </a:lstStyle>
          <a:p>
            <a:endParaRPr/>
          </a:p>
        </p:txBody>
      </p:sp>
      <p:sp>
        <p:nvSpPr>
          <p:cNvPr id="513" name="Google Shape;513;p16"/>
          <p:cNvSpPr/>
          <p:nvPr/>
        </p:nvSpPr>
        <p:spPr>
          <a:xfrm rot="4500027">
            <a:off x="263489" y="-993546"/>
            <a:ext cx="2498629" cy="3763173"/>
          </a:xfrm>
          <a:custGeom>
            <a:avLst/>
            <a:gdLst/>
            <a:ahLst/>
            <a:cxnLst/>
            <a:rect l="l" t="t" r="r" b="b"/>
            <a:pathLst>
              <a:path w="2498629" h="3763173" extrusionOk="0">
                <a:moveTo>
                  <a:pt x="0" y="3113010"/>
                </a:moveTo>
                <a:lnTo>
                  <a:pt x="834103" y="0"/>
                </a:lnTo>
                <a:lnTo>
                  <a:pt x="850377" y="76021"/>
                </a:lnTo>
                <a:cubicBezTo>
                  <a:pt x="887451" y="311123"/>
                  <a:pt x="857146" y="557594"/>
                  <a:pt x="833507" y="796562"/>
                </a:cubicBezTo>
                <a:cubicBezTo>
                  <a:pt x="806535" y="1039281"/>
                  <a:pt x="793099" y="1285752"/>
                  <a:pt x="867247" y="1513237"/>
                </a:cubicBezTo>
                <a:cubicBezTo>
                  <a:pt x="958165" y="1801431"/>
                  <a:pt x="1180610" y="2013796"/>
                  <a:pt x="1416490" y="2176935"/>
                </a:cubicBezTo>
                <a:cubicBezTo>
                  <a:pt x="1649037" y="2336209"/>
                  <a:pt x="1905121" y="2465128"/>
                  <a:pt x="2120798" y="2658508"/>
                </a:cubicBezTo>
                <a:cubicBezTo>
                  <a:pt x="2336474" y="2851888"/>
                  <a:pt x="2508308" y="3136330"/>
                  <a:pt x="2498206" y="3443509"/>
                </a:cubicBezTo>
                <a:cubicBezTo>
                  <a:pt x="2496489" y="3534514"/>
                  <a:pt x="2477952" y="3623644"/>
                  <a:pt x="2448896" y="3708510"/>
                </a:cubicBezTo>
                <a:lnTo>
                  <a:pt x="2426517" y="3763173"/>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4" name="Google Shape;514;p16"/>
          <p:cNvSpPr/>
          <p:nvPr/>
        </p:nvSpPr>
        <p:spPr>
          <a:xfrm rot="-6299973">
            <a:off x="9379427" y="3981360"/>
            <a:ext cx="2681409" cy="3766032"/>
          </a:xfrm>
          <a:custGeom>
            <a:avLst/>
            <a:gdLst/>
            <a:ahLst/>
            <a:cxnLst/>
            <a:rect l="l" t="t" r="r" b="b"/>
            <a:pathLst>
              <a:path w="2681409" h="3766032" extrusionOk="0">
                <a:moveTo>
                  <a:pt x="2681409" y="3766032"/>
                </a:moveTo>
                <a:lnTo>
                  <a:pt x="0" y="3047573"/>
                </a:lnTo>
                <a:lnTo>
                  <a:pt x="816569" y="0"/>
                </a:lnTo>
                <a:lnTo>
                  <a:pt x="824980" y="6224"/>
                </a:lnTo>
                <a:cubicBezTo>
                  <a:pt x="941686" y="114472"/>
                  <a:pt x="1010519" y="310729"/>
                  <a:pt x="1035824" y="455764"/>
                </a:cubicBezTo>
                <a:cubicBezTo>
                  <a:pt x="1072898" y="690867"/>
                  <a:pt x="1042592" y="937338"/>
                  <a:pt x="1018954" y="1176305"/>
                </a:cubicBezTo>
                <a:cubicBezTo>
                  <a:pt x="991982" y="1419024"/>
                  <a:pt x="978546" y="1665495"/>
                  <a:pt x="1052694" y="1892980"/>
                </a:cubicBezTo>
                <a:cubicBezTo>
                  <a:pt x="1143611" y="2181174"/>
                  <a:pt x="1366056" y="2393539"/>
                  <a:pt x="1601937" y="2556678"/>
                </a:cubicBezTo>
                <a:cubicBezTo>
                  <a:pt x="1834483" y="2715953"/>
                  <a:pt x="2090568" y="2844872"/>
                  <a:pt x="2306245" y="3038251"/>
                </a:cubicBezTo>
                <a:cubicBezTo>
                  <a:pt x="2494962" y="3207459"/>
                  <a:pt x="2650111" y="3446385"/>
                  <a:pt x="2679182" y="3709259"/>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515"/>
        <p:cNvGrpSpPr/>
        <p:nvPr/>
      </p:nvGrpSpPr>
      <p:grpSpPr>
        <a:xfrm>
          <a:off x="0" y="0"/>
          <a:ext cx="0" cy="0"/>
          <a:chOff x="0" y="0"/>
          <a:chExt cx="0" cy="0"/>
        </a:xfrm>
      </p:grpSpPr>
      <p:sp>
        <p:nvSpPr>
          <p:cNvPr id="516" name="Google Shape;516;p17"/>
          <p:cNvSpPr txBox="1">
            <a:spLocks noGrp="1"/>
          </p:cNvSpPr>
          <p:nvPr>
            <p:ph type="subTitle" idx="1"/>
          </p:nvPr>
        </p:nvSpPr>
        <p:spPr>
          <a:xfrm>
            <a:off x="8378500" y="1882375"/>
            <a:ext cx="33978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1800"/>
              <a:buNone/>
              <a:defRPr sz="1800" b="1"/>
            </a:lvl1pPr>
            <a:lvl2pPr lvl="1" algn="l">
              <a:lnSpc>
                <a:spcPct val="115000"/>
              </a:lnSpc>
              <a:spcBef>
                <a:spcPts val="2100"/>
              </a:spcBef>
              <a:spcAft>
                <a:spcPts val="0"/>
              </a:spcAft>
              <a:buSzPts val="1800"/>
              <a:buNone/>
              <a:defRPr sz="1800" b="1"/>
            </a:lvl2pPr>
            <a:lvl3pPr lvl="2" algn="l">
              <a:lnSpc>
                <a:spcPct val="115000"/>
              </a:lnSpc>
              <a:spcBef>
                <a:spcPts val="2100"/>
              </a:spcBef>
              <a:spcAft>
                <a:spcPts val="0"/>
              </a:spcAft>
              <a:buSzPts val="1800"/>
              <a:buNone/>
              <a:defRPr sz="1800" b="1"/>
            </a:lvl3pPr>
            <a:lvl4pPr lvl="3" algn="l">
              <a:lnSpc>
                <a:spcPct val="115000"/>
              </a:lnSpc>
              <a:spcBef>
                <a:spcPts val="2100"/>
              </a:spcBef>
              <a:spcAft>
                <a:spcPts val="0"/>
              </a:spcAft>
              <a:buSzPts val="1800"/>
              <a:buNone/>
              <a:defRPr sz="1800" b="1"/>
            </a:lvl4pPr>
            <a:lvl5pPr lvl="4" algn="l">
              <a:lnSpc>
                <a:spcPct val="115000"/>
              </a:lnSpc>
              <a:spcBef>
                <a:spcPts val="2100"/>
              </a:spcBef>
              <a:spcAft>
                <a:spcPts val="0"/>
              </a:spcAft>
              <a:buSzPts val="1800"/>
              <a:buNone/>
              <a:defRPr sz="1800" b="1"/>
            </a:lvl5pPr>
            <a:lvl6pPr lvl="5" algn="l">
              <a:lnSpc>
                <a:spcPct val="115000"/>
              </a:lnSpc>
              <a:spcBef>
                <a:spcPts val="2100"/>
              </a:spcBef>
              <a:spcAft>
                <a:spcPts val="0"/>
              </a:spcAft>
              <a:buSzPts val="1800"/>
              <a:buNone/>
              <a:defRPr sz="1800" b="1"/>
            </a:lvl6pPr>
            <a:lvl7pPr lvl="6" algn="l">
              <a:lnSpc>
                <a:spcPct val="115000"/>
              </a:lnSpc>
              <a:spcBef>
                <a:spcPts val="2100"/>
              </a:spcBef>
              <a:spcAft>
                <a:spcPts val="0"/>
              </a:spcAft>
              <a:buSzPts val="1800"/>
              <a:buNone/>
              <a:defRPr sz="1800" b="1"/>
            </a:lvl7pPr>
            <a:lvl8pPr lvl="7" algn="l">
              <a:lnSpc>
                <a:spcPct val="115000"/>
              </a:lnSpc>
              <a:spcBef>
                <a:spcPts val="2100"/>
              </a:spcBef>
              <a:spcAft>
                <a:spcPts val="0"/>
              </a:spcAft>
              <a:buSzPts val="1800"/>
              <a:buNone/>
              <a:defRPr sz="1800" b="1"/>
            </a:lvl8pPr>
            <a:lvl9pPr lvl="8" algn="l">
              <a:lnSpc>
                <a:spcPct val="115000"/>
              </a:lnSpc>
              <a:spcBef>
                <a:spcPts val="2100"/>
              </a:spcBef>
              <a:spcAft>
                <a:spcPts val="2100"/>
              </a:spcAft>
              <a:buSzPts val="1800"/>
              <a:buNone/>
              <a:defRPr sz="1800" b="1"/>
            </a:lvl9pPr>
          </a:lstStyle>
          <a:p>
            <a:endParaRPr/>
          </a:p>
        </p:txBody>
      </p:sp>
      <p:sp>
        <p:nvSpPr>
          <p:cNvPr id="517" name="Google Shape;517;p17"/>
          <p:cNvSpPr txBox="1">
            <a:spLocks noGrp="1"/>
          </p:cNvSpPr>
          <p:nvPr>
            <p:ph type="subTitle" idx="2"/>
          </p:nvPr>
        </p:nvSpPr>
        <p:spPr>
          <a:xfrm>
            <a:off x="8378500" y="4102757"/>
            <a:ext cx="33978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1800"/>
              <a:buNone/>
              <a:defRPr sz="1800" b="1"/>
            </a:lvl1pPr>
            <a:lvl2pPr lvl="1" algn="l">
              <a:lnSpc>
                <a:spcPct val="115000"/>
              </a:lnSpc>
              <a:spcBef>
                <a:spcPts val="2100"/>
              </a:spcBef>
              <a:spcAft>
                <a:spcPts val="0"/>
              </a:spcAft>
              <a:buSzPts val="1800"/>
              <a:buNone/>
              <a:defRPr sz="1800" b="1"/>
            </a:lvl2pPr>
            <a:lvl3pPr lvl="2" algn="l">
              <a:lnSpc>
                <a:spcPct val="115000"/>
              </a:lnSpc>
              <a:spcBef>
                <a:spcPts val="2100"/>
              </a:spcBef>
              <a:spcAft>
                <a:spcPts val="0"/>
              </a:spcAft>
              <a:buSzPts val="1800"/>
              <a:buNone/>
              <a:defRPr sz="1800" b="1"/>
            </a:lvl3pPr>
            <a:lvl4pPr lvl="3" algn="l">
              <a:lnSpc>
                <a:spcPct val="115000"/>
              </a:lnSpc>
              <a:spcBef>
                <a:spcPts val="2100"/>
              </a:spcBef>
              <a:spcAft>
                <a:spcPts val="0"/>
              </a:spcAft>
              <a:buSzPts val="1800"/>
              <a:buNone/>
              <a:defRPr sz="1800" b="1"/>
            </a:lvl4pPr>
            <a:lvl5pPr lvl="4" algn="l">
              <a:lnSpc>
                <a:spcPct val="115000"/>
              </a:lnSpc>
              <a:spcBef>
                <a:spcPts val="2100"/>
              </a:spcBef>
              <a:spcAft>
                <a:spcPts val="0"/>
              </a:spcAft>
              <a:buSzPts val="1800"/>
              <a:buNone/>
              <a:defRPr sz="1800" b="1"/>
            </a:lvl5pPr>
            <a:lvl6pPr lvl="5" algn="l">
              <a:lnSpc>
                <a:spcPct val="115000"/>
              </a:lnSpc>
              <a:spcBef>
                <a:spcPts val="2100"/>
              </a:spcBef>
              <a:spcAft>
                <a:spcPts val="0"/>
              </a:spcAft>
              <a:buSzPts val="1800"/>
              <a:buNone/>
              <a:defRPr sz="1800" b="1"/>
            </a:lvl6pPr>
            <a:lvl7pPr lvl="6" algn="l">
              <a:lnSpc>
                <a:spcPct val="115000"/>
              </a:lnSpc>
              <a:spcBef>
                <a:spcPts val="2100"/>
              </a:spcBef>
              <a:spcAft>
                <a:spcPts val="0"/>
              </a:spcAft>
              <a:buSzPts val="1800"/>
              <a:buNone/>
              <a:defRPr sz="1800" b="1"/>
            </a:lvl7pPr>
            <a:lvl8pPr lvl="7" algn="l">
              <a:lnSpc>
                <a:spcPct val="115000"/>
              </a:lnSpc>
              <a:spcBef>
                <a:spcPts val="2100"/>
              </a:spcBef>
              <a:spcAft>
                <a:spcPts val="0"/>
              </a:spcAft>
              <a:buSzPts val="1800"/>
              <a:buNone/>
              <a:defRPr sz="1800" b="1"/>
            </a:lvl8pPr>
            <a:lvl9pPr lvl="8" algn="l">
              <a:lnSpc>
                <a:spcPct val="115000"/>
              </a:lnSpc>
              <a:spcBef>
                <a:spcPts val="2100"/>
              </a:spcBef>
              <a:spcAft>
                <a:spcPts val="2100"/>
              </a:spcAft>
              <a:buSzPts val="1800"/>
              <a:buNone/>
              <a:defRPr sz="1800" b="1"/>
            </a:lvl9pPr>
          </a:lstStyle>
          <a:p>
            <a:endParaRPr/>
          </a:p>
        </p:txBody>
      </p:sp>
      <p:sp>
        <p:nvSpPr>
          <p:cNvPr id="518" name="Google Shape;518;p1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519" name="Google Shape;519;p17"/>
          <p:cNvSpPr txBox="1">
            <a:spLocks noGrp="1"/>
          </p:cNvSpPr>
          <p:nvPr>
            <p:ph type="body" idx="3"/>
          </p:nvPr>
        </p:nvSpPr>
        <p:spPr>
          <a:xfrm>
            <a:off x="8378500" y="2318375"/>
            <a:ext cx="3397800" cy="1553400"/>
          </a:xfrm>
          <a:prstGeom prst="rect">
            <a:avLst/>
          </a:prstGeom>
          <a:noFill/>
          <a:ln>
            <a:noFill/>
          </a:ln>
        </p:spPr>
        <p:txBody>
          <a:bodyPr spcFirstLastPara="1" wrap="square" lIns="121900" tIns="121900" rIns="121900" bIns="121900" anchor="t" anchorCtr="0">
            <a:noAutofit/>
          </a:bodyPr>
          <a:lstStyle>
            <a:lvl1pPr marL="457200" lvl="0" indent="-317500" algn="l">
              <a:lnSpc>
                <a:spcPct val="100000"/>
              </a:lnSpc>
              <a:spcBef>
                <a:spcPts val="0"/>
              </a:spcBef>
              <a:spcAft>
                <a:spcPts val="0"/>
              </a:spcAft>
              <a:buSzPts val="1400"/>
              <a:buChar char="●"/>
              <a:defRPr sz="1400"/>
            </a:lvl1pPr>
            <a:lvl2pPr marL="914400" lvl="1" indent="-317500" algn="l">
              <a:lnSpc>
                <a:spcPct val="100000"/>
              </a:lnSpc>
              <a:spcBef>
                <a:spcPts val="0"/>
              </a:spcBef>
              <a:spcAft>
                <a:spcPts val="0"/>
              </a:spcAft>
              <a:buSzPts val="1400"/>
              <a:buChar char="○"/>
              <a:defRPr sz="1400"/>
            </a:lvl2pPr>
            <a:lvl3pPr marL="1371600" lvl="2" indent="-317500" algn="l">
              <a:lnSpc>
                <a:spcPct val="100000"/>
              </a:lnSpc>
              <a:spcBef>
                <a:spcPts val="0"/>
              </a:spcBef>
              <a:spcAft>
                <a:spcPts val="0"/>
              </a:spcAft>
              <a:buSzPts val="1400"/>
              <a:buChar char="■"/>
              <a:defRPr sz="1400"/>
            </a:lvl3pPr>
            <a:lvl4pPr marL="1828800" lvl="3" indent="-317500" algn="l">
              <a:lnSpc>
                <a:spcPct val="100000"/>
              </a:lnSpc>
              <a:spcBef>
                <a:spcPts val="0"/>
              </a:spcBef>
              <a:spcAft>
                <a:spcPts val="0"/>
              </a:spcAft>
              <a:buSzPts val="1400"/>
              <a:buChar char="●"/>
              <a:defRPr sz="1400"/>
            </a:lvl4pPr>
            <a:lvl5pPr marL="2286000" lvl="4" indent="-317500" algn="l">
              <a:lnSpc>
                <a:spcPct val="100000"/>
              </a:lnSpc>
              <a:spcBef>
                <a:spcPts val="0"/>
              </a:spcBef>
              <a:spcAft>
                <a:spcPts val="0"/>
              </a:spcAft>
              <a:buSzPts val="1400"/>
              <a:buChar char="○"/>
              <a:defRPr sz="1400"/>
            </a:lvl5pPr>
            <a:lvl6pPr marL="2743200" lvl="5" indent="-317500" algn="l">
              <a:lnSpc>
                <a:spcPct val="100000"/>
              </a:lnSpc>
              <a:spcBef>
                <a:spcPts val="0"/>
              </a:spcBef>
              <a:spcAft>
                <a:spcPts val="0"/>
              </a:spcAft>
              <a:buSzPts val="1400"/>
              <a:buChar char="■"/>
              <a:defRPr sz="1400"/>
            </a:lvl6pPr>
            <a:lvl7pPr marL="3200400" lvl="6" indent="-317500" algn="l">
              <a:lnSpc>
                <a:spcPct val="100000"/>
              </a:lnSpc>
              <a:spcBef>
                <a:spcPts val="0"/>
              </a:spcBef>
              <a:spcAft>
                <a:spcPts val="0"/>
              </a:spcAft>
              <a:buSzPts val="1400"/>
              <a:buChar char="●"/>
              <a:defRPr sz="1400"/>
            </a:lvl7pPr>
            <a:lvl8pPr marL="3657600" lvl="7" indent="-317500" algn="l">
              <a:lnSpc>
                <a:spcPct val="100000"/>
              </a:lnSpc>
              <a:spcBef>
                <a:spcPts val="0"/>
              </a:spcBef>
              <a:spcAft>
                <a:spcPts val="0"/>
              </a:spcAft>
              <a:buSzPts val="1400"/>
              <a:buChar char="○"/>
              <a:defRPr sz="1400"/>
            </a:lvl8pPr>
            <a:lvl9pPr marL="4114800" lvl="8" indent="-317500" algn="l">
              <a:lnSpc>
                <a:spcPct val="100000"/>
              </a:lnSpc>
              <a:spcBef>
                <a:spcPts val="0"/>
              </a:spcBef>
              <a:spcAft>
                <a:spcPts val="0"/>
              </a:spcAft>
              <a:buSzPts val="1400"/>
              <a:buChar char="■"/>
              <a:defRPr sz="1400"/>
            </a:lvl9pPr>
          </a:lstStyle>
          <a:p>
            <a:endParaRPr/>
          </a:p>
        </p:txBody>
      </p:sp>
      <p:sp>
        <p:nvSpPr>
          <p:cNvPr id="520" name="Google Shape;520;p17"/>
          <p:cNvSpPr txBox="1">
            <a:spLocks noGrp="1"/>
          </p:cNvSpPr>
          <p:nvPr>
            <p:ph type="body" idx="4"/>
          </p:nvPr>
        </p:nvSpPr>
        <p:spPr>
          <a:xfrm>
            <a:off x="8378500" y="4506700"/>
            <a:ext cx="3397800" cy="1553400"/>
          </a:xfrm>
          <a:prstGeom prst="rect">
            <a:avLst/>
          </a:prstGeom>
          <a:noFill/>
          <a:ln>
            <a:noFill/>
          </a:ln>
        </p:spPr>
        <p:txBody>
          <a:bodyPr spcFirstLastPara="1" wrap="square" lIns="121900" tIns="121900" rIns="121900" bIns="121900" anchor="t" anchorCtr="0">
            <a:noAutofit/>
          </a:bodyPr>
          <a:lstStyle>
            <a:lvl1pPr marL="457200" lvl="0" indent="-317500" algn="l">
              <a:lnSpc>
                <a:spcPct val="100000"/>
              </a:lnSpc>
              <a:spcBef>
                <a:spcPts val="0"/>
              </a:spcBef>
              <a:spcAft>
                <a:spcPts val="0"/>
              </a:spcAft>
              <a:buSzPts val="1400"/>
              <a:buChar char="●"/>
              <a:defRPr sz="1400"/>
            </a:lvl1pPr>
            <a:lvl2pPr marL="914400" lvl="1" indent="-317500" algn="l">
              <a:lnSpc>
                <a:spcPct val="100000"/>
              </a:lnSpc>
              <a:spcBef>
                <a:spcPts val="0"/>
              </a:spcBef>
              <a:spcAft>
                <a:spcPts val="0"/>
              </a:spcAft>
              <a:buSzPts val="1400"/>
              <a:buChar char="○"/>
              <a:defRPr sz="1400"/>
            </a:lvl2pPr>
            <a:lvl3pPr marL="1371600" lvl="2" indent="-317500" algn="l">
              <a:lnSpc>
                <a:spcPct val="100000"/>
              </a:lnSpc>
              <a:spcBef>
                <a:spcPts val="0"/>
              </a:spcBef>
              <a:spcAft>
                <a:spcPts val="0"/>
              </a:spcAft>
              <a:buSzPts val="1400"/>
              <a:buChar char="■"/>
              <a:defRPr sz="1400"/>
            </a:lvl3pPr>
            <a:lvl4pPr marL="1828800" lvl="3" indent="-317500" algn="l">
              <a:lnSpc>
                <a:spcPct val="100000"/>
              </a:lnSpc>
              <a:spcBef>
                <a:spcPts val="0"/>
              </a:spcBef>
              <a:spcAft>
                <a:spcPts val="0"/>
              </a:spcAft>
              <a:buSzPts val="1400"/>
              <a:buChar char="●"/>
              <a:defRPr sz="1400"/>
            </a:lvl4pPr>
            <a:lvl5pPr marL="2286000" lvl="4" indent="-317500" algn="l">
              <a:lnSpc>
                <a:spcPct val="100000"/>
              </a:lnSpc>
              <a:spcBef>
                <a:spcPts val="0"/>
              </a:spcBef>
              <a:spcAft>
                <a:spcPts val="0"/>
              </a:spcAft>
              <a:buSzPts val="1400"/>
              <a:buChar char="○"/>
              <a:defRPr sz="1400"/>
            </a:lvl5pPr>
            <a:lvl6pPr marL="2743200" lvl="5" indent="-317500" algn="l">
              <a:lnSpc>
                <a:spcPct val="100000"/>
              </a:lnSpc>
              <a:spcBef>
                <a:spcPts val="0"/>
              </a:spcBef>
              <a:spcAft>
                <a:spcPts val="0"/>
              </a:spcAft>
              <a:buSzPts val="1400"/>
              <a:buChar char="■"/>
              <a:defRPr sz="1400"/>
            </a:lvl6pPr>
            <a:lvl7pPr marL="3200400" lvl="6" indent="-317500" algn="l">
              <a:lnSpc>
                <a:spcPct val="100000"/>
              </a:lnSpc>
              <a:spcBef>
                <a:spcPts val="0"/>
              </a:spcBef>
              <a:spcAft>
                <a:spcPts val="0"/>
              </a:spcAft>
              <a:buSzPts val="1400"/>
              <a:buChar char="●"/>
              <a:defRPr sz="1400"/>
            </a:lvl7pPr>
            <a:lvl8pPr marL="3657600" lvl="7" indent="-317500" algn="l">
              <a:lnSpc>
                <a:spcPct val="100000"/>
              </a:lnSpc>
              <a:spcBef>
                <a:spcPts val="0"/>
              </a:spcBef>
              <a:spcAft>
                <a:spcPts val="0"/>
              </a:spcAft>
              <a:buSzPts val="1400"/>
              <a:buChar char="○"/>
              <a:defRPr sz="1400"/>
            </a:lvl8pPr>
            <a:lvl9pPr marL="4114800" lvl="8" indent="-317500" algn="l">
              <a:lnSpc>
                <a:spcPct val="100000"/>
              </a:lnSpc>
              <a:spcBef>
                <a:spcPts val="0"/>
              </a:spcBef>
              <a:spcAft>
                <a:spcPts val="0"/>
              </a:spcAft>
              <a:buSzPts val="1400"/>
              <a:buChar char="■"/>
              <a:defRPr sz="1400"/>
            </a:lvl9pPr>
          </a:lstStyle>
          <a:p>
            <a:endParaRPr/>
          </a:p>
        </p:txBody>
      </p:sp>
      <p:sp>
        <p:nvSpPr>
          <p:cNvPr id="521" name="Google Shape;521;p17"/>
          <p:cNvSpPr/>
          <p:nvPr/>
        </p:nvSpPr>
        <p:spPr>
          <a:xfrm rot="-4500027" flipH="1">
            <a:off x="9668197" y="-807412"/>
            <a:ext cx="2397091" cy="3386289"/>
          </a:xfrm>
          <a:custGeom>
            <a:avLst/>
            <a:gdLst/>
            <a:ahLst/>
            <a:cxnLst/>
            <a:rect l="l" t="t" r="r" b="b"/>
            <a:pathLst>
              <a:path w="2397091" h="3386289" extrusionOk="0">
                <a:moveTo>
                  <a:pt x="735232" y="0"/>
                </a:moveTo>
                <a:lnTo>
                  <a:pt x="0" y="2744011"/>
                </a:lnTo>
                <a:lnTo>
                  <a:pt x="2397091" y="3386289"/>
                </a:lnTo>
                <a:lnTo>
                  <a:pt x="2394865" y="3329516"/>
                </a:lnTo>
                <a:cubicBezTo>
                  <a:pt x="2365794" y="3066642"/>
                  <a:pt x="2210644" y="2827716"/>
                  <a:pt x="2021927" y="2658508"/>
                </a:cubicBezTo>
                <a:cubicBezTo>
                  <a:pt x="1806250" y="2465129"/>
                  <a:pt x="1550166" y="2336210"/>
                  <a:pt x="1317619" y="2176935"/>
                </a:cubicBezTo>
                <a:cubicBezTo>
                  <a:pt x="1081739" y="2013796"/>
                  <a:pt x="859294" y="1801431"/>
                  <a:pt x="768376" y="1513237"/>
                </a:cubicBezTo>
                <a:cubicBezTo>
                  <a:pt x="694228" y="1285752"/>
                  <a:pt x="707664" y="1039281"/>
                  <a:pt x="734636" y="796562"/>
                </a:cubicBezTo>
                <a:cubicBezTo>
                  <a:pt x="758274" y="557595"/>
                  <a:pt x="788580" y="311124"/>
                  <a:pt x="751506" y="7602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522"/>
        <p:cNvGrpSpPr/>
        <p:nvPr/>
      </p:nvGrpSpPr>
      <p:grpSpPr>
        <a:xfrm>
          <a:off x="0" y="0"/>
          <a:ext cx="0" cy="0"/>
          <a:chOff x="0" y="0"/>
          <a:chExt cx="0" cy="0"/>
        </a:xfrm>
      </p:grpSpPr>
      <p:sp>
        <p:nvSpPr>
          <p:cNvPr id="523" name="Google Shape;523;p18"/>
          <p:cNvSpPr/>
          <p:nvPr/>
        </p:nvSpPr>
        <p:spPr>
          <a:xfrm rot="4063352" flipH="1">
            <a:off x="7288101" y="556381"/>
            <a:ext cx="6015017" cy="5039112"/>
          </a:xfrm>
          <a:custGeom>
            <a:avLst/>
            <a:gdLst/>
            <a:ahLst/>
            <a:cxnLst/>
            <a:rect l="l" t="t" r="r" b="b"/>
            <a:pathLst>
              <a:path w="6015017" h="5039112" extrusionOk="0">
                <a:moveTo>
                  <a:pt x="5872751" y="1766395"/>
                </a:moveTo>
                <a:cubicBezTo>
                  <a:pt x="5677541" y="1258105"/>
                  <a:pt x="5302861" y="814690"/>
                  <a:pt x="4877375" y="475118"/>
                </a:cubicBezTo>
                <a:cubicBezTo>
                  <a:pt x="4712676" y="343809"/>
                  <a:pt x="4533925" y="218850"/>
                  <a:pt x="4344996" y="105272"/>
                </a:cubicBezTo>
                <a:lnTo>
                  <a:pt x="4155259" y="0"/>
                </a:lnTo>
                <a:lnTo>
                  <a:pt x="58460" y="1678338"/>
                </a:lnTo>
                <a:lnTo>
                  <a:pt x="56310" y="1688092"/>
                </a:lnTo>
                <a:cubicBezTo>
                  <a:pt x="-122273" y="2639398"/>
                  <a:pt x="136681" y="3697897"/>
                  <a:pt x="652473" y="4501490"/>
                </a:cubicBezTo>
                <a:cubicBezTo>
                  <a:pt x="755550" y="4655266"/>
                  <a:pt x="867261" y="4809173"/>
                  <a:pt x="1017754" y="4914589"/>
                </a:cubicBezTo>
                <a:cubicBezTo>
                  <a:pt x="1125986" y="4990489"/>
                  <a:pt x="1260890" y="5039112"/>
                  <a:pt x="1392185" y="5039112"/>
                </a:cubicBezTo>
                <a:cubicBezTo>
                  <a:pt x="1443337" y="5039112"/>
                  <a:pt x="1493845" y="5031733"/>
                  <a:pt x="1542034" y="5015657"/>
                </a:cubicBezTo>
                <a:cubicBezTo>
                  <a:pt x="1842893" y="4910240"/>
                  <a:pt x="1950351" y="4541021"/>
                  <a:pt x="2165269" y="4299222"/>
                </a:cubicBezTo>
                <a:cubicBezTo>
                  <a:pt x="2400415" y="4036867"/>
                  <a:pt x="2750751" y="3949899"/>
                  <a:pt x="3109462" y="3949900"/>
                </a:cubicBezTo>
                <a:cubicBezTo>
                  <a:pt x="3255574" y="3949900"/>
                  <a:pt x="3403104" y="3964262"/>
                  <a:pt x="3544965" y="3987190"/>
                </a:cubicBezTo>
                <a:cubicBezTo>
                  <a:pt x="3879839" y="4035287"/>
                  <a:pt x="4218708" y="4118170"/>
                  <a:pt x="4550618" y="4118170"/>
                </a:cubicBezTo>
                <a:cubicBezTo>
                  <a:pt x="4704333" y="4118170"/>
                  <a:pt x="4856631" y="4100381"/>
                  <a:pt x="5006222" y="4053076"/>
                </a:cubicBezTo>
                <a:cubicBezTo>
                  <a:pt x="5693881" y="3837763"/>
                  <a:pt x="6089313" y="3024609"/>
                  <a:pt x="6003372" y="2294865"/>
                </a:cubicBezTo>
                <a:cubicBezTo>
                  <a:pt x="5982950" y="2112462"/>
                  <a:pt x="5937821" y="1935825"/>
                  <a:pt x="5872751" y="1766395"/>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grpSp>
        <p:nvGrpSpPr>
          <p:cNvPr id="524" name="Google Shape;524;p18"/>
          <p:cNvGrpSpPr/>
          <p:nvPr/>
        </p:nvGrpSpPr>
        <p:grpSpPr>
          <a:xfrm>
            <a:off x="9727690" y="1234440"/>
            <a:ext cx="2207165" cy="5623563"/>
            <a:chOff x="9727690" y="1234440"/>
            <a:chExt cx="2207165" cy="5623563"/>
          </a:xfrm>
        </p:grpSpPr>
        <p:sp>
          <p:nvSpPr>
            <p:cNvPr id="525" name="Google Shape;525;p18"/>
            <p:cNvSpPr/>
            <p:nvPr/>
          </p:nvSpPr>
          <p:spPr>
            <a:xfrm>
              <a:off x="10056723" y="2015826"/>
              <a:ext cx="1549335" cy="3607118"/>
            </a:xfrm>
            <a:custGeom>
              <a:avLst/>
              <a:gdLst/>
              <a:ahLst/>
              <a:cxnLst/>
              <a:rect l="l" t="t" r="r" b="b"/>
              <a:pathLst>
                <a:path w="1032890" h="2667000" extrusionOk="0">
                  <a:moveTo>
                    <a:pt x="0" y="0"/>
                  </a:moveTo>
                  <a:lnTo>
                    <a:pt x="1032891" y="0"/>
                  </a:lnTo>
                  <a:lnTo>
                    <a:pt x="1032891" y="2667000"/>
                  </a:lnTo>
                  <a:lnTo>
                    <a:pt x="0" y="2667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6" name="Google Shape;526;p18"/>
            <p:cNvSpPr/>
            <p:nvPr/>
          </p:nvSpPr>
          <p:spPr>
            <a:xfrm>
              <a:off x="9727690" y="1335037"/>
              <a:ext cx="2205132" cy="206378"/>
            </a:xfrm>
            <a:custGeom>
              <a:avLst/>
              <a:gdLst/>
              <a:ahLst/>
              <a:cxnLst/>
              <a:rect l="l" t="t" r="r" b="b"/>
              <a:pathLst>
                <a:path w="1470088" h="152590" extrusionOk="0">
                  <a:moveTo>
                    <a:pt x="1470089" y="152591"/>
                  </a:moveTo>
                  <a:lnTo>
                    <a:pt x="0" y="152591"/>
                  </a:lnTo>
                  <a:cubicBezTo>
                    <a:pt x="171926" y="61817"/>
                    <a:pt x="426149" y="3239"/>
                    <a:pt x="711041" y="190"/>
                  </a:cubicBezTo>
                  <a:cubicBezTo>
                    <a:pt x="719042" y="0"/>
                    <a:pt x="727043" y="0"/>
                    <a:pt x="735044" y="0"/>
                  </a:cubicBezTo>
                  <a:cubicBezTo>
                    <a:pt x="743045" y="0"/>
                    <a:pt x="751046" y="0"/>
                    <a:pt x="758952" y="190"/>
                  </a:cubicBezTo>
                  <a:cubicBezTo>
                    <a:pt x="1043940" y="3239"/>
                    <a:pt x="1298067" y="61817"/>
                    <a:pt x="1470089" y="15259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7" name="Google Shape;527;p18"/>
            <p:cNvSpPr/>
            <p:nvPr/>
          </p:nvSpPr>
          <p:spPr>
            <a:xfrm>
              <a:off x="9729002" y="1529042"/>
              <a:ext cx="2205132" cy="62995"/>
            </a:xfrm>
            <a:custGeom>
              <a:avLst/>
              <a:gdLst/>
              <a:ahLst/>
              <a:cxnLst/>
              <a:rect l="l" t="t" r="r" b="b"/>
              <a:pathLst>
                <a:path w="1470088" h="46577" extrusionOk="0">
                  <a:moveTo>
                    <a:pt x="0" y="0"/>
                  </a:moveTo>
                  <a:lnTo>
                    <a:pt x="1470089" y="0"/>
                  </a:lnTo>
                  <a:lnTo>
                    <a:pt x="1470089" y="46577"/>
                  </a:lnTo>
                  <a:lnTo>
                    <a:pt x="0" y="4657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8" name="Google Shape;528;p18"/>
            <p:cNvSpPr/>
            <p:nvPr/>
          </p:nvSpPr>
          <p:spPr>
            <a:xfrm>
              <a:off x="9799679" y="1582873"/>
              <a:ext cx="2063687" cy="125991"/>
            </a:xfrm>
            <a:custGeom>
              <a:avLst/>
              <a:gdLst/>
              <a:ahLst/>
              <a:cxnLst/>
              <a:rect l="l" t="t" r="r" b="b"/>
              <a:pathLst>
                <a:path w="1375791" h="93154" extrusionOk="0">
                  <a:moveTo>
                    <a:pt x="0" y="0"/>
                  </a:moveTo>
                  <a:lnTo>
                    <a:pt x="1375791" y="0"/>
                  </a:lnTo>
                  <a:lnTo>
                    <a:pt x="1375791" y="93155"/>
                  </a:lnTo>
                  <a:lnTo>
                    <a:pt x="0" y="9315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9" name="Google Shape;529;p18"/>
            <p:cNvSpPr/>
            <p:nvPr/>
          </p:nvSpPr>
          <p:spPr>
            <a:xfrm>
              <a:off x="9911464" y="1692664"/>
              <a:ext cx="1840026" cy="340724"/>
            </a:xfrm>
            <a:custGeom>
              <a:avLst/>
              <a:gdLst/>
              <a:ahLst/>
              <a:cxnLst/>
              <a:rect l="l" t="t" r="r" b="b"/>
              <a:pathLst>
                <a:path w="1226684" h="230219" extrusionOk="0">
                  <a:moveTo>
                    <a:pt x="1220363" y="0"/>
                  </a:moveTo>
                  <a:cubicBezTo>
                    <a:pt x="1220363" y="0"/>
                    <a:pt x="861937" y="0"/>
                    <a:pt x="695916" y="0"/>
                  </a:cubicBezTo>
                  <a:cubicBezTo>
                    <a:pt x="645910" y="0"/>
                    <a:pt x="613334" y="0"/>
                    <a:pt x="613334" y="0"/>
                  </a:cubicBezTo>
                  <a:cubicBezTo>
                    <a:pt x="613334" y="0"/>
                    <a:pt x="580759" y="0"/>
                    <a:pt x="530753" y="0"/>
                  </a:cubicBezTo>
                  <a:cubicBezTo>
                    <a:pt x="364732" y="0"/>
                    <a:pt x="6306" y="0"/>
                    <a:pt x="6306" y="0"/>
                  </a:cubicBezTo>
                  <a:cubicBezTo>
                    <a:pt x="-9410" y="22003"/>
                    <a:pt x="6592" y="54007"/>
                    <a:pt x="28595" y="69437"/>
                  </a:cubicBezTo>
                  <a:cubicBezTo>
                    <a:pt x="50597" y="84868"/>
                    <a:pt x="78029" y="91345"/>
                    <a:pt x="99175" y="108013"/>
                  </a:cubicBezTo>
                  <a:cubicBezTo>
                    <a:pt x="120320" y="124682"/>
                    <a:pt x="132417" y="159448"/>
                    <a:pt x="113177" y="178403"/>
                  </a:cubicBezTo>
                  <a:cubicBezTo>
                    <a:pt x="103747" y="187738"/>
                    <a:pt x="89459" y="190310"/>
                    <a:pt x="79649" y="199168"/>
                  </a:cubicBezTo>
                  <a:cubicBezTo>
                    <a:pt x="69838" y="208026"/>
                    <a:pt x="70124" y="229552"/>
                    <a:pt x="83268" y="230219"/>
                  </a:cubicBezTo>
                  <a:cubicBezTo>
                    <a:pt x="113843" y="230219"/>
                    <a:pt x="613334" y="230219"/>
                    <a:pt x="613334" y="230219"/>
                  </a:cubicBezTo>
                  <a:cubicBezTo>
                    <a:pt x="613334" y="230219"/>
                    <a:pt x="1112825" y="230219"/>
                    <a:pt x="1143401" y="230219"/>
                  </a:cubicBezTo>
                  <a:cubicBezTo>
                    <a:pt x="1156545" y="229552"/>
                    <a:pt x="1156831" y="208026"/>
                    <a:pt x="1147020" y="199168"/>
                  </a:cubicBezTo>
                  <a:cubicBezTo>
                    <a:pt x="1137209" y="190310"/>
                    <a:pt x="1122922" y="187642"/>
                    <a:pt x="1113492" y="178403"/>
                  </a:cubicBezTo>
                  <a:cubicBezTo>
                    <a:pt x="1094252" y="159448"/>
                    <a:pt x="1106444" y="124682"/>
                    <a:pt x="1127494" y="108013"/>
                  </a:cubicBezTo>
                  <a:cubicBezTo>
                    <a:pt x="1148639" y="91345"/>
                    <a:pt x="1175976" y="84868"/>
                    <a:pt x="1198074" y="69437"/>
                  </a:cubicBezTo>
                  <a:cubicBezTo>
                    <a:pt x="1220172" y="54007"/>
                    <a:pt x="1236079" y="22003"/>
                    <a:pt x="1220363"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0" name="Google Shape;530;p18"/>
            <p:cNvSpPr/>
            <p:nvPr/>
          </p:nvSpPr>
          <p:spPr>
            <a:xfrm>
              <a:off x="10795009" y="1234440"/>
              <a:ext cx="71865" cy="102802"/>
            </a:xfrm>
            <a:custGeom>
              <a:avLst/>
              <a:gdLst/>
              <a:ahLst/>
              <a:cxnLst/>
              <a:rect l="l" t="t" r="r" b="b"/>
              <a:pathLst>
                <a:path w="47910" h="76009" extrusionOk="0">
                  <a:moveTo>
                    <a:pt x="47911" y="24003"/>
                  </a:moveTo>
                  <a:lnTo>
                    <a:pt x="47911" y="76010"/>
                  </a:lnTo>
                  <a:cubicBezTo>
                    <a:pt x="40005" y="75819"/>
                    <a:pt x="32004" y="75819"/>
                    <a:pt x="24003" y="75819"/>
                  </a:cubicBezTo>
                  <a:cubicBezTo>
                    <a:pt x="16002" y="75819"/>
                    <a:pt x="8001" y="75819"/>
                    <a:pt x="0" y="76010"/>
                  </a:cubicBezTo>
                  <a:lnTo>
                    <a:pt x="0" y="24003"/>
                  </a:lnTo>
                  <a:cubicBezTo>
                    <a:pt x="0" y="10763"/>
                    <a:pt x="10668" y="0"/>
                    <a:pt x="24003" y="0"/>
                  </a:cubicBezTo>
                  <a:cubicBezTo>
                    <a:pt x="30671" y="0"/>
                    <a:pt x="36576" y="2667"/>
                    <a:pt x="40957" y="7049"/>
                  </a:cubicBezTo>
                  <a:cubicBezTo>
                    <a:pt x="45244" y="11335"/>
                    <a:pt x="47911" y="17431"/>
                    <a:pt x="47911" y="24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1" name="Google Shape;531;p18"/>
            <p:cNvSpPr/>
            <p:nvPr/>
          </p:nvSpPr>
          <p:spPr>
            <a:xfrm>
              <a:off x="10832280" y="2015826"/>
              <a:ext cx="774668" cy="3607116"/>
            </a:xfrm>
            <a:custGeom>
              <a:avLst/>
              <a:gdLst/>
              <a:ahLst/>
              <a:cxnLst/>
              <a:rect l="l" t="t" r="r" b="b"/>
              <a:pathLst>
                <a:path w="516445" h="2666999" extrusionOk="0">
                  <a:moveTo>
                    <a:pt x="516445" y="0"/>
                  </a:moveTo>
                  <a:lnTo>
                    <a:pt x="516445" y="2667000"/>
                  </a:lnTo>
                  <a:lnTo>
                    <a:pt x="0" y="2667000"/>
                  </a:lnTo>
                  <a:lnTo>
                    <a:pt x="0" y="0"/>
                  </a:lnTo>
                  <a:cubicBezTo>
                    <a:pt x="0" y="0"/>
                    <a:pt x="429863" y="0"/>
                    <a:pt x="516445"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2" name="Google Shape;532;p18"/>
            <p:cNvSpPr/>
            <p:nvPr/>
          </p:nvSpPr>
          <p:spPr>
            <a:xfrm>
              <a:off x="10830977" y="1335037"/>
              <a:ext cx="1102566" cy="206378"/>
            </a:xfrm>
            <a:custGeom>
              <a:avLst/>
              <a:gdLst/>
              <a:ahLst/>
              <a:cxnLst/>
              <a:rect l="l" t="t" r="r" b="b"/>
              <a:pathLst>
                <a:path w="735044" h="152590" extrusionOk="0">
                  <a:moveTo>
                    <a:pt x="735044" y="152591"/>
                  </a:moveTo>
                  <a:lnTo>
                    <a:pt x="0" y="152591"/>
                  </a:lnTo>
                  <a:lnTo>
                    <a:pt x="0" y="0"/>
                  </a:lnTo>
                  <a:lnTo>
                    <a:pt x="95" y="0"/>
                  </a:lnTo>
                  <a:cubicBezTo>
                    <a:pt x="8096" y="0"/>
                    <a:pt x="16097" y="0"/>
                    <a:pt x="24003" y="190"/>
                  </a:cubicBezTo>
                  <a:cubicBezTo>
                    <a:pt x="308896" y="3239"/>
                    <a:pt x="563023" y="61817"/>
                    <a:pt x="735044" y="15259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3" name="Google Shape;533;p18"/>
            <p:cNvSpPr/>
            <p:nvPr/>
          </p:nvSpPr>
          <p:spPr>
            <a:xfrm>
              <a:off x="10832289" y="1529042"/>
              <a:ext cx="1102566" cy="62995"/>
            </a:xfrm>
            <a:custGeom>
              <a:avLst/>
              <a:gdLst/>
              <a:ahLst/>
              <a:cxnLst/>
              <a:rect l="l" t="t" r="r" b="b"/>
              <a:pathLst>
                <a:path w="735044" h="46577" extrusionOk="0">
                  <a:moveTo>
                    <a:pt x="0" y="0"/>
                  </a:moveTo>
                  <a:lnTo>
                    <a:pt x="735044" y="0"/>
                  </a:lnTo>
                  <a:lnTo>
                    <a:pt x="735044" y="46577"/>
                  </a:lnTo>
                  <a:lnTo>
                    <a:pt x="0" y="465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4" name="Google Shape;534;p18"/>
            <p:cNvSpPr/>
            <p:nvPr/>
          </p:nvSpPr>
          <p:spPr>
            <a:xfrm>
              <a:off x="10832280" y="1582873"/>
              <a:ext cx="1031843" cy="125991"/>
            </a:xfrm>
            <a:custGeom>
              <a:avLst/>
              <a:gdLst/>
              <a:ahLst/>
              <a:cxnLst/>
              <a:rect l="l" t="t" r="r" b="b"/>
              <a:pathLst>
                <a:path w="687895" h="93154" extrusionOk="0">
                  <a:moveTo>
                    <a:pt x="0" y="0"/>
                  </a:moveTo>
                  <a:lnTo>
                    <a:pt x="687895" y="0"/>
                  </a:lnTo>
                  <a:lnTo>
                    <a:pt x="687895" y="93155"/>
                  </a:lnTo>
                  <a:lnTo>
                    <a:pt x="0" y="9315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5" name="Google Shape;535;p18"/>
            <p:cNvSpPr/>
            <p:nvPr/>
          </p:nvSpPr>
          <p:spPr>
            <a:xfrm>
              <a:off x="10832280" y="1704698"/>
              <a:ext cx="920026" cy="311241"/>
            </a:xfrm>
            <a:custGeom>
              <a:avLst/>
              <a:gdLst/>
              <a:ahLst/>
              <a:cxnLst/>
              <a:rect l="l" t="t" r="r" b="b"/>
              <a:pathLst>
                <a:path w="613351" h="230123" extrusionOk="0">
                  <a:moveTo>
                    <a:pt x="584740" y="69342"/>
                  </a:moveTo>
                  <a:cubicBezTo>
                    <a:pt x="562737" y="84772"/>
                    <a:pt x="535400" y="91249"/>
                    <a:pt x="514255" y="107918"/>
                  </a:cubicBezTo>
                  <a:cubicBezTo>
                    <a:pt x="493109" y="124587"/>
                    <a:pt x="481013" y="159353"/>
                    <a:pt x="500158" y="178308"/>
                  </a:cubicBezTo>
                  <a:cubicBezTo>
                    <a:pt x="509587" y="187547"/>
                    <a:pt x="523875" y="190214"/>
                    <a:pt x="533686" y="199072"/>
                  </a:cubicBezTo>
                  <a:cubicBezTo>
                    <a:pt x="543497" y="208026"/>
                    <a:pt x="543211" y="229457"/>
                    <a:pt x="530066" y="230124"/>
                  </a:cubicBezTo>
                  <a:lnTo>
                    <a:pt x="516445" y="230124"/>
                  </a:lnTo>
                  <a:cubicBezTo>
                    <a:pt x="429863" y="230124"/>
                    <a:pt x="0" y="230124"/>
                    <a:pt x="0" y="230124"/>
                  </a:cubicBezTo>
                  <a:lnTo>
                    <a:pt x="0" y="0"/>
                  </a:lnTo>
                  <a:cubicBezTo>
                    <a:pt x="0" y="0"/>
                    <a:pt x="32575" y="0"/>
                    <a:pt x="82677" y="0"/>
                  </a:cubicBezTo>
                  <a:cubicBezTo>
                    <a:pt x="248698" y="0"/>
                    <a:pt x="607028" y="0"/>
                    <a:pt x="607028" y="0"/>
                  </a:cubicBezTo>
                  <a:cubicBezTo>
                    <a:pt x="607695" y="952"/>
                    <a:pt x="608362" y="2000"/>
                    <a:pt x="608933" y="3048"/>
                  </a:cubicBezTo>
                  <a:cubicBezTo>
                    <a:pt x="621316" y="24860"/>
                    <a:pt x="605885" y="54673"/>
                    <a:pt x="584740" y="693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536" name="Google Shape;536;p18"/>
            <p:cNvGrpSpPr/>
            <p:nvPr/>
          </p:nvGrpSpPr>
          <p:grpSpPr>
            <a:xfrm>
              <a:off x="9806789" y="1588537"/>
              <a:ext cx="995594" cy="110491"/>
              <a:chOff x="5414581" y="1622202"/>
              <a:chExt cx="664083" cy="81724"/>
            </a:xfrm>
          </p:grpSpPr>
          <p:sp>
            <p:nvSpPr>
              <p:cNvPr id="537" name="Google Shape;537;p18"/>
              <p:cNvSpPr/>
              <p:nvPr/>
            </p:nvSpPr>
            <p:spPr>
              <a:xfrm>
                <a:off x="5414581"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8" name="Google Shape;538;p18"/>
              <p:cNvSpPr/>
              <p:nvPr/>
            </p:nvSpPr>
            <p:spPr>
              <a:xfrm>
                <a:off x="5464206"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9" name="Google Shape;539;p18"/>
              <p:cNvSpPr/>
              <p:nvPr/>
            </p:nvSpPr>
            <p:spPr>
              <a:xfrm>
                <a:off x="5513832"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0" name="Google Shape;540;p18"/>
              <p:cNvSpPr/>
              <p:nvPr/>
            </p:nvSpPr>
            <p:spPr>
              <a:xfrm>
                <a:off x="5563457"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1" name="Google Shape;541;p18"/>
              <p:cNvSpPr/>
              <p:nvPr/>
            </p:nvSpPr>
            <p:spPr>
              <a:xfrm>
                <a:off x="5612987"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2" name="Google Shape;542;p18"/>
              <p:cNvSpPr/>
              <p:nvPr/>
            </p:nvSpPr>
            <p:spPr>
              <a:xfrm>
                <a:off x="5662612"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3" name="Google Shape;543;p18"/>
              <p:cNvSpPr/>
              <p:nvPr/>
            </p:nvSpPr>
            <p:spPr>
              <a:xfrm>
                <a:off x="5712237"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4" name="Google Shape;544;p18"/>
              <p:cNvSpPr/>
              <p:nvPr/>
            </p:nvSpPr>
            <p:spPr>
              <a:xfrm>
                <a:off x="5761863"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5" name="Google Shape;545;p18"/>
              <p:cNvSpPr/>
              <p:nvPr/>
            </p:nvSpPr>
            <p:spPr>
              <a:xfrm>
                <a:off x="5811488"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6" name="Google Shape;546;p18"/>
              <p:cNvSpPr/>
              <p:nvPr/>
            </p:nvSpPr>
            <p:spPr>
              <a:xfrm>
                <a:off x="5861113" y="1622202"/>
                <a:ext cx="19050" cy="77914"/>
              </a:xfrm>
              <a:custGeom>
                <a:avLst/>
                <a:gdLst/>
                <a:ahLst/>
                <a:cxnLst/>
                <a:rect l="l" t="t" r="r" b="b"/>
                <a:pathLst>
                  <a:path w="19050" h="77914" extrusionOk="0">
                    <a:moveTo>
                      <a:pt x="0" y="0"/>
                    </a:moveTo>
                    <a:lnTo>
                      <a:pt x="19050" y="0"/>
                    </a:lnTo>
                    <a:lnTo>
                      <a:pt x="19050" y="77914"/>
                    </a:lnTo>
                    <a:lnTo>
                      <a:pt x="0" y="7791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7" name="Google Shape;547;p18"/>
              <p:cNvSpPr/>
              <p:nvPr/>
            </p:nvSpPr>
            <p:spPr>
              <a:xfrm>
                <a:off x="5910738"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8" name="Google Shape;548;p18"/>
              <p:cNvSpPr/>
              <p:nvPr/>
            </p:nvSpPr>
            <p:spPr>
              <a:xfrm>
                <a:off x="5960364" y="1622202"/>
                <a:ext cx="19049" cy="81724"/>
              </a:xfrm>
              <a:custGeom>
                <a:avLst/>
                <a:gdLst/>
                <a:ahLst/>
                <a:cxnLst/>
                <a:rect l="l" t="t" r="r" b="b"/>
                <a:pathLst>
                  <a:path w="19049"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9" name="Google Shape;549;p18"/>
              <p:cNvSpPr/>
              <p:nvPr/>
            </p:nvSpPr>
            <p:spPr>
              <a:xfrm>
                <a:off x="6009989"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0" name="Google Shape;550;p18"/>
              <p:cNvSpPr/>
              <p:nvPr/>
            </p:nvSpPr>
            <p:spPr>
              <a:xfrm>
                <a:off x="6059614"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51" name="Google Shape;551;p18"/>
            <p:cNvGrpSpPr/>
            <p:nvPr/>
          </p:nvGrpSpPr>
          <p:grpSpPr>
            <a:xfrm>
              <a:off x="10849934" y="1590597"/>
              <a:ext cx="995593" cy="110491"/>
              <a:chOff x="6110382" y="1623726"/>
              <a:chExt cx="664083" cy="81724"/>
            </a:xfrm>
          </p:grpSpPr>
          <p:grpSp>
            <p:nvGrpSpPr>
              <p:cNvPr id="552" name="Google Shape;552;p18"/>
              <p:cNvGrpSpPr/>
              <p:nvPr/>
            </p:nvGrpSpPr>
            <p:grpSpPr>
              <a:xfrm>
                <a:off x="6110382" y="1623726"/>
                <a:ext cx="19050" cy="81724"/>
                <a:chOff x="6110382" y="1623726"/>
                <a:chExt cx="19050" cy="81724"/>
              </a:xfrm>
            </p:grpSpPr>
            <p:sp>
              <p:nvSpPr>
                <p:cNvPr id="553" name="Google Shape;553;p18"/>
                <p:cNvSpPr/>
                <p:nvPr/>
              </p:nvSpPr>
              <p:spPr>
                <a:xfrm>
                  <a:off x="6119907"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4" name="Google Shape;554;p18"/>
                <p:cNvSpPr/>
                <p:nvPr/>
              </p:nvSpPr>
              <p:spPr>
                <a:xfrm>
                  <a:off x="6110382"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55" name="Google Shape;555;p18"/>
              <p:cNvGrpSpPr/>
              <p:nvPr/>
            </p:nvGrpSpPr>
            <p:grpSpPr>
              <a:xfrm>
                <a:off x="6160008" y="1623726"/>
                <a:ext cx="19050" cy="81724"/>
                <a:chOff x="6160008" y="1623726"/>
                <a:chExt cx="19050" cy="81724"/>
              </a:xfrm>
            </p:grpSpPr>
            <p:sp>
              <p:nvSpPr>
                <p:cNvPr id="556" name="Google Shape;556;p18"/>
                <p:cNvSpPr/>
                <p:nvPr/>
              </p:nvSpPr>
              <p:spPr>
                <a:xfrm>
                  <a:off x="6169533"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7" name="Google Shape;557;p18"/>
                <p:cNvSpPr/>
                <p:nvPr/>
              </p:nvSpPr>
              <p:spPr>
                <a:xfrm>
                  <a:off x="6160008"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58" name="Google Shape;558;p18"/>
              <p:cNvGrpSpPr/>
              <p:nvPr/>
            </p:nvGrpSpPr>
            <p:grpSpPr>
              <a:xfrm>
                <a:off x="6209633" y="1623726"/>
                <a:ext cx="19050" cy="81724"/>
                <a:chOff x="6209633" y="1623726"/>
                <a:chExt cx="19050" cy="81724"/>
              </a:xfrm>
            </p:grpSpPr>
            <p:sp>
              <p:nvSpPr>
                <p:cNvPr id="559" name="Google Shape;559;p18"/>
                <p:cNvSpPr/>
                <p:nvPr/>
              </p:nvSpPr>
              <p:spPr>
                <a:xfrm>
                  <a:off x="6219158"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0" name="Google Shape;560;p18"/>
                <p:cNvSpPr/>
                <p:nvPr/>
              </p:nvSpPr>
              <p:spPr>
                <a:xfrm>
                  <a:off x="6209633"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61" name="Google Shape;561;p18"/>
              <p:cNvGrpSpPr/>
              <p:nvPr/>
            </p:nvGrpSpPr>
            <p:grpSpPr>
              <a:xfrm>
                <a:off x="6259258" y="1623726"/>
                <a:ext cx="19050" cy="81724"/>
                <a:chOff x="6259258" y="1623726"/>
                <a:chExt cx="19050" cy="81724"/>
              </a:xfrm>
            </p:grpSpPr>
            <p:sp>
              <p:nvSpPr>
                <p:cNvPr id="562" name="Google Shape;562;p18"/>
                <p:cNvSpPr/>
                <p:nvPr/>
              </p:nvSpPr>
              <p:spPr>
                <a:xfrm>
                  <a:off x="6268783"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3" name="Google Shape;563;p18"/>
                <p:cNvSpPr/>
                <p:nvPr/>
              </p:nvSpPr>
              <p:spPr>
                <a:xfrm>
                  <a:off x="6259258"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64" name="Google Shape;564;p18"/>
              <p:cNvGrpSpPr/>
              <p:nvPr/>
            </p:nvGrpSpPr>
            <p:grpSpPr>
              <a:xfrm>
                <a:off x="6308883" y="1623726"/>
                <a:ext cx="19050" cy="81724"/>
                <a:chOff x="6308883" y="1623726"/>
                <a:chExt cx="19050" cy="81724"/>
              </a:xfrm>
            </p:grpSpPr>
            <p:sp>
              <p:nvSpPr>
                <p:cNvPr id="565" name="Google Shape;565;p18"/>
                <p:cNvSpPr/>
                <p:nvPr/>
              </p:nvSpPr>
              <p:spPr>
                <a:xfrm>
                  <a:off x="6318408"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6" name="Google Shape;566;p18"/>
                <p:cNvSpPr/>
                <p:nvPr/>
              </p:nvSpPr>
              <p:spPr>
                <a:xfrm>
                  <a:off x="6308883"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67" name="Google Shape;567;p18"/>
              <p:cNvGrpSpPr/>
              <p:nvPr/>
            </p:nvGrpSpPr>
            <p:grpSpPr>
              <a:xfrm>
                <a:off x="6358509" y="1623726"/>
                <a:ext cx="19050" cy="81724"/>
                <a:chOff x="6358509" y="1623726"/>
                <a:chExt cx="19050" cy="81724"/>
              </a:xfrm>
            </p:grpSpPr>
            <p:sp>
              <p:nvSpPr>
                <p:cNvPr id="568" name="Google Shape;568;p18"/>
                <p:cNvSpPr/>
                <p:nvPr/>
              </p:nvSpPr>
              <p:spPr>
                <a:xfrm>
                  <a:off x="6368034"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9" name="Google Shape;569;p18"/>
                <p:cNvSpPr/>
                <p:nvPr/>
              </p:nvSpPr>
              <p:spPr>
                <a:xfrm>
                  <a:off x="6358509"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70" name="Google Shape;570;p18"/>
              <p:cNvGrpSpPr/>
              <p:nvPr/>
            </p:nvGrpSpPr>
            <p:grpSpPr>
              <a:xfrm>
                <a:off x="6408039" y="1623726"/>
                <a:ext cx="19050" cy="81724"/>
                <a:chOff x="6408039" y="1623726"/>
                <a:chExt cx="19050" cy="81724"/>
              </a:xfrm>
            </p:grpSpPr>
            <p:sp>
              <p:nvSpPr>
                <p:cNvPr id="571" name="Google Shape;571;p18"/>
                <p:cNvSpPr/>
                <p:nvPr/>
              </p:nvSpPr>
              <p:spPr>
                <a:xfrm>
                  <a:off x="6417564"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2" name="Google Shape;572;p18"/>
                <p:cNvSpPr/>
                <p:nvPr/>
              </p:nvSpPr>
              <p:spPr>
                <a:xfrm>
                  <a:off x="6408039"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73" name="Google Shape;573;p18"/>
              <p:cNvGrpSpPr/>
              <p:nvPr/>
            </p:nvGrpSpPr>
            <p:grpSpPr>
              <a:xfrm>
                <a:off x="6457664" y="1623726"/>
                <a:ext cx="19050" cy="81724"/>
                <a:chOff x="6457664" y="1623726"/>
                <a:chExt cx="19050" cy="81724"/>
              </a:xfrm>
            </p:grpSpPr>
            <p:sp>
              <p:nvSpPr>
                <p:cNvPr id="574" name="Google Shape;574;p18"/>
                <p:cNvSpPr/>
                <p:nvPr/>
              </p:nvSpPr>
              <p:spPr>
                <a:xfrm>
                  <a:off x="6467189"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5" name="Google Shape;575;p18"/>
                <p:cNvSpPr/>
                <p:nvPr/>
              </p:nvSpPr>
              <p:spPr>
                <a:xfrm>
                  <a:off x="6457664"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76" name="Google Shape;576;p18"/>
              <p:cNvGrpSpPr/>
              <p:nvPr/>
            </p:nvGrpSpPr>
            <p:grpSpPr>
              <a:xfrm>
                <a:off x="6507289" y="1623726"/>
                <a:ext cx="19050" cy="81724"/>
                <a:chOff x="6507289" y="1623726"/>
                <a:chExt cx="19050" cy="81724"/>
              </a:xfrm>
            </p:grpSpPr>
            <p:sp>
              <p:nvSpPr>
                <p:cNvPr id="577" name="Google Shape;577;p18"/>
                <p:cNvSpPr/>
                <p:nvPr/>
              </p:nvSpPr>
              <p:spPr>
                <a:xfrm>
                  <a:off x="6516814"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8" name="Google Shape;578;p18"/>
                <p:cNvSpPr/>
                <p:nvPr/>
              </p:nvSpPr>
              <p:spPr>
                <a:xfrm>
                  <a:off x="6507289"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79" name="Google Shape;579;p18"/>
              <p:cNvGrpSpPr/>
              <p:nvPr/>
            </p:nvGrpSpPr>
            <p:grpSpPr>
              <a:xfrm>
                <a:off x="6556914" y="1623726"/>
                <a:ext cx="19050" cy="81724"/>
                <a:chOff x="6556914" y="1623726"/>
                <a:chExt cx="19050" cy="81724"/>
              </a:xfrm>
            </p:grpSpPr>
            <p:sp>
              <p:nvSpPr>
                <p:cNvPr id="580" name="Google Shape;580;p18"/>
                <p:cNvSpPr/>
                <p:nvPr/>
              </p:nvSpPr>
              <p:spPr>
                <a:xfrm>
                  <a:off x="6566439"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1" name="Google Shape;581;p18"/>
                <p:cNvSpPr/>
                <p:nvPr/>
              </p:nvSpPr>
              <p:spPr>
                <a:xfrm>
                  <a:off x="6556914"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82" name="Google Shape;582;p18"/>
              <p:cNvGrpSpPr/>
              <p:nvPr/>
            </p:nvGrpSpPr>
            <p:grpSpPr>
              <a:xfrm>
                <a:off x="6606540" y="1623726"/>
                <a:ext cx="19050" cy="81724"/>
                <a:chOff x="6606540" y="1623726"/>
                <a:chExt cx="19050" cy="81724"/>
              </a:xfrm>
            </p:grpSpPr>
            <p:sp>
              <p:nvSpPr>
                <p:cNvPr id="583" name="Google Shape;583;p18"/>
                <p:cNvSpPr/>
                <p:nvPr/>
              </p:nvSpPr>
              <p:spPr>
                <a:xfrm>
                  <a:off x="6616065"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4" name="Google Shape;584;p18"/>
                <p:cNvSpPr/>
                <p:nvPr/>
              </p:nvSpPr>
              <p:spPr>
                <a:xfrm>
                  <a:off x="6606540"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85" name="Google Shape;585;p18"/>
              <p:cNvGrpSpPr/>
              <p:nvPr/>
            </p:nvGrpSpPr>
            <p:grpSpPr>
              <a:xfrm>
                <a:off x="6656165" y="1623726"/>
                <a:ext cx="19050" cy="81724"/>
                <a:chOff x="6656165" y="1623726"/>
                <a:chExt cx="19050" cy="81724"/>
              </a:xfrm>
            </p:grpSpPr>
            <p:sp>
              <p:nvSpPr>
                <p:cNvPr id="586" name="Google Shape;586;p18"/>
                <p:cNvSpPr/>
                <p:nvPr/>
              </p:nvSpPr>
              <p:spPr>
                <a:xfrm>
                  <a:off x="6665690"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7" name="Google Shape;587;p18"/>
                <p:cNvSpPr/>
                <p:nvPr/>
              </p:nvSpPr>
              <p:spPr>
                <a:xfrm>
                  <a:off x="6656165"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88" name="Google Shape;588;p18"/>
              <p:cNvGrpSpPr/>
              <p:nvPr/>
            </p:nvGrpSpPr>
            <p:grpSpPr>
              <a:xfrm>
                <a:off x="6705790" y="1623726"/>
                <a:ext cx="19050" cy="81724"/>
                <a:chOff x="6705790" y="1623726"/>
                <a:chExt cx="19050" cy="81724"/>
              </a:xfrm>
            </p:grpSpPr>
            <p:sp>
              <p:nvSpPr>
                <p:cNvPr id="589" name="Google Shape;589;p18"/>
                <p:cNvSpPr/>
                <p:nvPr/>
              </p:nvSpPr>
              <p:spPr>
                <a:xfrm>
                  <a:off x="6715315"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0" name="Google Shape;590;p18"/>
                <p:cNvSpPr/>
                <p:nvPr/>
              </p:nvSpPr>
              <p:spPr>
                <a:xfrm>
                  <a:off x="6705790"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91" name="Google Shape;591;p18"/>
              <p:cNvGrpSpPr/>
              <p:nvPr/>
            </p:nvGrpSpPr>
            <p:grpSpPr>
              <a:xfrm>
                <a:off x="6755415" y="1623726"/>
                <a:ext cx="19050" cy="81724"/>
                <a:chOff x="6755415" y="1623726"/>
                <a:chExt cx="19050" cy="81724"/>
              </a:xfrm>
            </p:grpSpPr>
            <p:sp>
              <p:nvSpPr>
                <p:cNvPr id="592" name="Google Shape;592;p18"/>
                <p:cNvSpPr/>
                <p:nvPr/>
              </p:nvSpPr>
              <p:spPr>
                <a:xfrm>
                  <a:off x="6764940"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3" name="Google Shape;593;p18"/>
                <p:cNvSpPr/>
                <p:nvPr/>
              </p:nvSpPr>
              <p:spPr>
                <a:xfrm>
                  <a:off x="6755415"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594" name="Google Shape;594;p18"/>
            <p:cNvGrpSpPr/>
            <p:nvPr/>
          </p:nvGrpSpPr>
          <p:grpSpPr>
            <a:xfrm>
              <a:off x="10230615" y="2148078"/>
              <a:ext cx="1201651" cy="385304"/>
              <a:chOff x="5697283" y="2036064"/>
              <a:chExt cx="801528" cy="284988"/>
            </a:xfrm>
          </p:grpSpPr>
          <p:grpSp>
            <p:nvGrpSpPr>
              <p:cNvPr id="595" name="Google Shape;595;p18"/>
              <p:cNvGrpSpPr/>
              <p:nvPr/>
            </p:nvGrpSpPr>
            <p:grpSpPr>
              <a:xfrm>
                <a:off x="5697283" y="2036826"/>
                <a:ext cx="801433" cy="284226"/>
                <a:chOff x="5697283" y="2036826"/>
                <a:chExt cx="801433" cy="284226"/>
              </a:xfrm>
            </p:grpSpPr>
            <p:sp>
              <p:nvSpPr>
                <p:cNvPr id="596" name="Google Shape;596;p18"/>
                <p:cNvSpPr/>
                <p:nvPr/>
              </p:nvSpPr>
              <p:spPr>
                <a:xfrm>
                  <a:off x="5697283" y="2036826"/>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7" name="Google Shape;597;p18"/>
                <p:cNvSpPr/>
                <p:nvPr/>
              </p:nvSpPr>
              <p:spPr>
                <a:xfrm>
                  <a:off x="5697283" y="2178939"/>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8" name="Google Shape;598;p18"/>
                <p:cNvSpPr/>
                <p:nvPr/>
              </p:nvSpPr>
              <p:spPr>
                <a:xfrm>
                  <a:off x="6098000" y="2178939"/>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9" name="Google Shape;599;p18"/>
                <p:cNvSpPr/>
                <p:nvPr/>
              </p:nvSpPr>
              <p:spPr>
                <a:xfrm>
                  <a:off x="6098000" y="2036826"/>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600" name="Google Shape;600;p18"/>
              <p:cNvSpPr/>
              <p:nvPr/>
            </p:nvSpPr>
            <p:spPr>
              <a:xfrm>
                <a:off x="5776341" y="2094166"/>
                <a:ext cx="643509" cy="167830"/>
              </a:xfrm>
              <a:custGeom>
                <a:avLst/>
                <a:gdLst/>
                <a:ahLst/>
                <a:cxnLst/>
                <a:rect l="l" t="t" r="r" b="b"/>
                <a:pathLst>
                  <a:path w="643509" h="167830" extrusionOk="0">
                    <a:moveTo>
                      <a:pt x="0" y="0"/>
                    </a:moveTo>
                    <a:lnTo>
                      <a:pt x="643509" y="0"/>
                    </a:lnTo>
                    <a:lnTo>
                      <a:pt x="643509" y="167831"/>
                    </a:lnTo>
                    <a:lnTo>
                      <a:pt x="0" y="167831"/>
                    </a:lnTo>
                    <a:close/>
                  </a:path>
                </a:pathLst>
              </a:custGeom>
              <a:solidFill>
                <a:srgbClr val="17333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1" name="Google Shape;601;p18"/>
              <p:cNvSpPr/>
              <p:nvPr/>
            </p:nvSpPr>
            <p:spPr>
              <a:xfrm>
                <a:off x="5697283" y="2036825"/>
                <a:ext cx="79057" cy="284226"/>
              </a:xfrm>
              <a:custGeom>
                <a:avLst/>
                <a:gdLst/>
                <a:ahLst/>
                <a:cxnLst/>
                <a:rect l="l" t="t" r="r" b="b"/>
                <a:pathLst>
                  <a:path w="79057" h="284226" extrusionOk="0">
                    <a:moveTo>
                      <a:pt x="79057" y="225171"/>
                    </a:moveTo>
                    <a:lnTo>
                      <a:pt x="0" y="284226"/>
                    </a:lnTo>
                    <a:lnTo>
                      <a:pt x="0" y="0"/>
                    </a:lnTo>
                    <a:lnTo>
                      <a:pt x="79057" y="5734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2" name="Google Shape;602;p18"/>
              <p:cNvSpPr/>
              <p:nvPr/>
            </p:nvSpPr>
            <p:spPr>
              <a:xfrm>
                <a:off x="6419754" y="2036064"/>
                <a:ext cx="79057" cy="284130"/>
              </a:xfrm>
              <a:custGeom>
                <a:avLst/>
                <a:gdLst/>
                <a:ahLst/>
                <a:cxnLst/>
                <a:rect l="l" t="t" r="r" b="b"/>
                <a:pathLst>
                  <a:path w="79057" h="284130" extrusionOk="0">
                    <a:moveTo>
                      <a:pt x="0" y="225171"/>
                    </a:moveTo>
                    <a:lnTo>
                      <a:pt x="79058" y="284131"/>
                    </a:lnTo>
                    <a:lnTo>
                      <a:pt x="79058" y="0"/>
                    </a:lnTo>
                    <a:lnTo>
                      <a:pt x="0" y="5734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03" name="Google Shape;603;p18"/>
            <p:cNvGrpSpPr/>
            <p:nvPr/>
          </p:nvGrpSpPr>
          <p:grpSpPr>
            <a:xfrm>
              <a:off x="10022416" y="5484201"/>
              <a:ext cx="1618052" cy="1373802"/>
              <a:chOff x="5558409" y="4503610"/>
              <a:chExt cx="1079277" cy="1016126"/>
            </a:xfrm>
          </p:grpSpPr>
          <p:sp>
            <p:nvSpPr>
              <p:cNvPr id="604" name="Google Shape;604;p18"/>
              <p:cNvSpPr/>
              <p:nvPr/>
            </p:nvSpPr>
            <p:spPr>
              <a:xfrm>
                <a:off x="5558409" y="4503705"/>
                <a:ext cx="1078420" cy="1016031"/>
              </a:xfrm>
              <a:custGeom>
                <a:avLst/>
                <a:gdLst/>
                <a:ahLst/>
                <a:cxnLst/>
                <a:rect l="l" t="t" r="r" b="b"/>
                <a:pathLst>
                  <a:path w="1078420" h="1016031" extrusionOk="0">
                    <a:moveTo>
                      <a:pt x="0" y="0"/>
                    </a:moveTo>
                    <a:lnTo>
                      <a:pt x="1078421" y="0"/>
                    </a:lnTo>
                    <a:lnTo>
                      <a:pt x="1078421" y="1016032"/>
                    </a:lnTo>
                    <a:lnTo>
                      <a:pt x="0" y="1016032"/>
                    </a:lnTo>
                    <a:close/>
                  </a:path>
                </a:pathLst>
              </a:custGeom>
              <a:solidFill>
                <a:srgbClr val="1833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5" name="Google Shape;605;p18"/>
              <p:cNvSpPr/>
              <p:nvPr/>
            </p:nvSpPr>
            <p:spPr>
              <a:xfrm>
                <a:off x="6098476" y="4503610"/>
                <a:ext cx="539210" cy="1016031"/>
              </a:xfrm>
              <a:custGeom>
                <a:avLst/>
                <a:gdLst/>
                <a:ahLst/>
                <a:cxnLst/>
                <a:rect l="l" t="t" r="r" b="b"/>
                <a:pathLst>
                  <a:path w="539210" h="1016031" extrusionOk="0">
                    <a:moveTo>
                      <a:pt x="0" y="0"/>
                    </a:moveTo>
                    <a:lnTo>
                      <a:pt x="539210" y="0"/>
                    </a:lnTo>
                    <a:lnTo>
                      <a:pt x="539210" y="1016032"/>
                    </a:lnTo>
                    <a:lnTo>
                      <a:pt x="0" y="1016032"/>
                    </a:lnTo>
                    <a:close/>
                  </a:path>
                </a:pathLst>
              </a:custGeom>
              <a:solidFill>
                <a:srgbClr val="0A253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06" name="Google Shape;606;p18"/>
            <p:cNvGrpSpPr/>
            <p:nvPr/>
          </p:nvGrpSpPr>
          <p:grpSpPr>
            <a:xfrm>
              <a:off x="10022416" y="5548074"/>
              <a:ext cx="1618052" cy="40049"/>
              <a:chOff x="5558409" y="4550854"/>
              <a:chExt cx="1079277" cy="29622"/>
            </a:xfrm>
          </p:grpSpPr>
          <p:sp>
            <p:nvSpPr>
              <p:cNvPr id="607" name="Google Shape;607;p18"/>
              <p:cNvSpPr/>
              <p:nvPr/>
            </p:nvSpPr>
            <p:spPr>
              <a:xfrm>
                <a:off x="5559266" y="4550854"/>
                <a:ext cx="1078420" cy="29622"/>
              </a:xfrm>
              <a:custGeom>
                <a:avLst/>
                <a:gdLst/>
                <a:ahLst/>
                <a:cxnLst/>
                <a:rect l="l" t="t" r="r" b="b"/>
                <a:pathLst>
                  <a:path w="1078420" h="29622" extrusionOk="0">
                    <a:moveTo>
                      <a:pt x="0" y="0"/>
                    </a:moveTo>
                    <a:lnTo>
                      <a:pt x="1078421" y="0"/>
                    </a:lnTo>
                    <a:lnTo>
                      <a:pt x="1078421" y="29623"/>
                    </a:lnTo>
                    <a:lnTo>
                      <a:pt x="0" y="29623"/>
                    </a:lnTo>
                    <a:close/>
                  </a:path>
                </a:pathLst>
              </a:custGeom>
              <a:solidFill>
                <a:srgbClr val="1833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8" name="Google Shape;608;p18"/>
              <p:cNvSpPr/>
              <p:nvPr/>
            </p:nvSpPr>
            <p:spPr>
              <a:xfrm>
                <a:off x="5558409" y="4550854"/>
                <a:ext cx="539210" cy="29622"/>
              </a:xfrm>
              <a:custGeom>
                <a:avLst/>
                <a:gdLst/>
                <a:ahLst/>
                <a:cxnLst/>
                <a:rect l="l" t="t" r="r" b="b"/>
                <a:pathLst>
                  <a:path w="539210" h="29622" extrusionOk="0">
                    <a:moveTo>
                      <a:pt x="0" y="0"/>
                    </a:moveTo>
                    <a:lnTo>
                      <a:pt x="539210" y="0"/>
                    </a:lnTo>
                    <a:lnTo>
                      <a:pt x="539210" y="29623"/>
                    </a:lnTo>
                    <a:lnTo>
                      <a:pt x="0" y="29623"/>
                    </a:lnTo>
                    <a:close/>
                  </a:path>
                </a:pathLst>
              </a:custGeom>
              <a:solidFill>
                <a:srgbClr val="0A253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09" name="Google Shape;609;p18"/>
            <p:cNvGrpSpPr/>
            <p:nvPr/>
          </p:nvGrpSpPr>
          <p:grpSpPr>
            <a:xfrm>
              <a:off x="10022416" y="5621607"/>
              <a:ext cx="1618052" cy="40049"/>
              <a:chOff x="5558409" y="4605242"/>
              <a:chExt cx="1079277" cy="29622"/>
            </a:xfrm>
          </p:grpSpPr>
          <p:sp>
            <p:nvSpPr>
              <p:cNvPr id="610" name="Google Shape;610;p18"/>
              <p:cNvSpPr/>
              <p:nvPr/>
            </p:nvSpPr>
            <p:spPr>
              <a:xfrm>
                <a:off x="5559266" y="4605242"/>
                <a:ext cx="1078420" cy="29622"/>
              </a:xfrm>
              <a:custGeom>
                <a:avLst/>
                <a:gdLst/>
                <a:ahLst/>
                <a:cxnLst/>
                <a:rect l="l" t="t" r="r" b="b"/>
                <a:pathLst>
                  <a:path w="1078420" h="29622" extrusionOk="0">
                    <a:moveTo>
                      <a:pt x="0" y="0"/>
                    </a:moveTo>
                    <a:lnTo>
                      <a:pt x="1078421" y="0"/>
                    </a:lnTo>
                    <a:lnTo>
                      <a:pt x="1078421" y="29623"/>
                    </a:lnTo>
                    <a:lnTo>
                      <a:pt x="0" y="29623"/>
                    </a:lnTo>
                    <a:close/>
                  </a:path>
                </a:pathLst>
              </a:custGeom>
              <a:solidFill>
                <a:srgbClr val="1833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1" name="Google Shape;611;p18"/>
              <p:cNvSpPr/>
              <p:nvPr/>
            </p:nvSpPr>
            <p:spPr>
              <a:xfrm>
                <a:off x="5558409" y="4605242"/>
                <a:ext cx="539210" cy="29622"/>
              </a:xfrm>
              <a:custGeom>
                <a:avLst/>
                <a:gdLst/>
                <a:ahLst/>
                <a:cxnLst/>
                <a:rect l="l" t="t" r="r" b="b"/>
                <a:pathLst>
                  <a:path w="539210" h="29622" extrusionOk="0">
                    <a:moveTo>
                      <a:pt x="0" y="0"/>
                    </a:moveTo>
                    <a:lnTo>
                      <a:pt x="539210" y="0"/>
                    </a:lnTo>
                    <a:lnTo>
                      <a:pt x="539210" y="29623"/>
                    </a:lnTo>
                    <a:lnTo>
                      <a:pt x="0" y="29623"/>
                    </a:lnTo>
                    <a:close/>
                  </a:path>
                </a:pathLst>
              </a:custGeom>
              <a:solidFill>
                <a:srgbClr val="0A253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12" name="Google Shape;612;p18"/>
            <p:cNvGrpSpPr/>
            <p:nvPr/>
          </p:nvGrpSpPr>
          <p:grpSpPr>
            <a:xfrm>
              <a:off x="10056544" y="5414532"/>
              <a:ext cx="1549796" cy="41853"/>
              <a:chOff x="5581173" y="4452080"/>
              <a:chExt cx="1033749" cy="30956"/>
            </a:xfrm>
          </p:grpSpPr>
          <p:sp>
            <p:nvSpPr>
              <p:cNvPr id="613" name="Google Shape;613;p18"/>
              <p:cNvSpPr/>
              <p:nvPr/>
            </p:nvSpPr>
            <p:spPr>
              <a:xfrm>
                <a:off x="5582031" y="4452080"/>
                <a:ext cx="1032891" cy="30956"/>
              </a:xfrm>
              <a:custGeom>
                <a:avLst/>
                <a:gdLst/>
                <a:ahLst/>
                <a:cxnLst/>
                <a:rect l="l" t="t" r="r" b="b"/>
                <a:pathLst>
                  <a:path w="1032891" h="30956" extrusionOk="0">
                    <a:moveTo>
                      <a:pt x="0" y="0"/>
                    </a:moveTo>
                    <a:lnTo>
                      <a:pt x="1032891" y="0"/>
                    </a:lnTo>
                    <a:lnTo>
                      <a:pt x="1032891" y="30956"/>
                    </a:lnTo>
                    <a:lnTo>
                      <a:pt x="0" y="3095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4" name="Google Shape;614;p18"/>
              <p:cNvSpPr/>
              <p:nvPr/>
            </p:nvSpPr>
            <p:spPr>
              <a:xfrm>
                <a:off x="5581173" y="4452080"/>
                <a:ext cx="516445" cy="30956"/>
              </a:xfrm>
              <a:custGeom>
                <a:avLst/>
                <a:gdLst/>
                <a:ahLst/>
                <a:cxnLst/>
                <a:rect l="l" t="t" r="r" b="b"/>
                <a:pathLst>
                  <a:path w="516445" h="30956" extrusionOk="0">
                    <a:moveTo>
                      <a:pt x="0" y="30956"/>
                    </a:moveTo>
                    <a:lnTo>
                      <a:pt x="0" y="0"/>
                    </a:lnTo>
                    <a:lnTo>
                      <a:pt x="516445" y="0"/>
                    </a:lnTo>
                    <a:lnTo>
                      <a:pt x="516445" y="30956"/>
                    </a:lnTo>
                    <a:cubicBezTo>
                      <a:pt x="516445" y="30956"/>
                      <a:pt x="86582" y="30956"/>
                      <a:pt x="0" y="3095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15" name="Google Shape;615;p18"/>
            <p:cNvGrpSpPr/>
            <p:nvPr/>
          </p:nvGrpSpPr>
          <p:grpSpPr>
            <a:xfrm>
              <a:off x="10056544" y="2015823"/>
              <a:ext cx="1549796" cy="132254"/>
              <a:chOff x="5581173" y="1938242"/>
              <a:chExt cx="1033749" cy="97821"/>
            </a:xfrm>
          </p:grpSpPr>
          <p:sp>
            <p:nvSpPr>
              <p:cNvPr id="616" name="Google Shape;616;p18"/>
              <p:cNvSpPr/>
              <p:nvPr/>
            </p:nvSpPr>
            <p:spPr>
              <a:xfrm>
                <a:off x="5582031" y="1938242"/>
                <a:ext cx="1032891" cy="97726"/>
              </a:xfrm>
              <a:custGeom>
                <a:avLst/>
                <a:gdLst/>
                <a:ahLst/>
                <a:cxnLst/>
                <a:rect l="l" t="t" r="r" b="b"/>
                <a:pathLst>
                  <a:path w="1032891" h="97726" extrusionOk="0">
                    <a:moveTo>
                      <a:pt x="0" y="0"/>
                    </a:moveTo>
                    <a:lnTo>
                      <a:pt x="1032891" y="0"/>
                    </a:lnTo>
                    <a:lnTo>
                      <a:pt x="1032891" y="97727"/>
                    </a:lnTo>
                    <a:lnTo>
                      <a:pt x="0" y="9772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7" name="Google Shape;617;p18"/>
              <p:cNvSpPr/>
              <p:nvPr/>
            </p:nvSpPr>
            <p:spPr>
              <a:xfrm>
                <a:off x="5581173" y="1938242"/>
                <a:ext cx="516445" cy="97821"/>
              </a:xfrm>
              <a:custGeom>
                <a:avLst/>
                <a:gdLst/>
                <a:ahLst/>
                <a:cxnLst/>
                <a:rect l="l" t="t" r="r" b="b"/>
                <a:pathLst>
                  <a:path w="516445" h="97821" extrusionOk="0">
                    <a:moveTo>
                      <a:pt x="0" y="97822"/>
                    </a:moveTo>
                    <a:lnTo>
                      <a:pt x="0" y="0"/>
                    </a:lnTo>
                    <a:lnTo>
                      <a:pt x="516445" y="0"/>
                    </a:lnTo>
                    <a:lnTo>
                      <a:pt x="516445" y="97726"/>
                    </a:lnTo>
                    <a:cubicBezTo>
                      <a:pt x="516445" y="97822"/>
                      <a:pt x="86582" y="97822"/>
                      <a:pt x="0" y="978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18" name="Google Shape;618;p18"/>
            <p:cNvGrpSpPr/>
            <p:nvPr/>
          </p:nvGrpSpPr>
          <p:grpSpPr>
            <a:xfrm>
              <a:off x="10550057" y="2585278"/>
              <a:ext cx="562770" cy="814264"/>
              <a:chOff x="5910357" y="2359437"/>
              <a:chExt cx="375380" cy="602266"/>
            </a:xfrm>
          </p:grpSpPr>
          <p:grpSp>
            <p:nvGrpSpPr>
              <p:cNvPr id="619" name="Google Shape;619;p18"/>
              <p:cNvGrpSpPr/>
              <p:nvPr/>
            </p:nvGrpSpPr>
            <p:grpSpPr>
              <a:xfrm>
                <a:off x="5910357" y="2361247"/>
                <a:ext cx="375285" cy="600456"/>
                <a:chOff x="5910357" y="2361247"/>
                <a:chExt cx="375285" cy="600456"/>
              </a:xfrm>
            </p:grpSpPr>
            <p:sp>
              <p:nvSpPr>
                <p:cNvPr id="620" name="Google Shape;620;p18"/>
                <p:cNvSpPr/>
                <p:nvPr/>
              </p:nvSpPr>
              <p:spPr>
                <a:xfrm>
                  <a:off x="5910357" y="2361247"/>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1" name="Google Shape;621;p18"/>
                <p:cNvSpPr/>
                <p:nvPr/>
              </p:nvSpPr>
              <p:spPr>
                <a:xfrm>
                  <a:off x="5910357" y="2661475"/>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2" name="Google Shape;622;p18"/>
                <p:cNvSpPr/>
                <p:nvPr/>
              </p:nvSpPr>
              <p:spPr>
                <a:xfrm>
                  <a:off x="6098000" y="2661475"/>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3" name="Google Shape;623;p18"/>
                <p:cNvSpPr/>
                <p:nvPr/>
              </p:nvSpPr>
              <p:spPr>
                <a:xfrm>
                  <a:off x="6098000" y="2361247"/>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624" name="Google Shape;624;p18"/>
              <p:cNvSpPr/>
              <p:nvPr/>
            </p:nvSpPr>
            <p:spPr>
              <a:xfrm>
                <a:off x="5947410" y="2393823"/>
                <a:ext cx="301370" cy="527113"/>
              </a:xfrm>
              <a:custGeom>
                <a:avLst/>
                <a:gdLst/>
                <a:ahLst/>
                <a:cxnLst/>
                <a:rect l="l" t="t" r="r" b="b"/>
                <a:pathLst>
                  <a:path w="301370" h="527113" extrusionOk="0">
                    <a:moveTo>
                      <a:pt x="0" y="0"/>
                    </a:moveTo>
                    <a:lnTo>
                      <a:pt x="301371" y="0"/>
                    </a:lnTo>
                    <a:lnTo>
                      <a:pt x="301371" y="527114"/>
                    </a:lnTo>
                    <a:lnTo>
                      <a:pt x="0" y="52711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5" name="Google Shape;625;p18"/>
              <p:cNvSpPr/>
              <p:nvPr/>
            </p:nvSpPr>
            <p:spPr>
              <a:xfrm>
                <a:off x="5910357" y="2361247"/>
                <a:ext cx="37052" cy="600456"/>
              </a:xfrm>
              <a:custGeom>
                <a:avLst/>
                <a:gdLst/>
                <a:ahLst/>
                <a:cxnLst/>
                <a:rect l="l" t="t" r="r" b="b"/>
                <a:pathLst>
                  <a:path w="37052" h="600456" extrusionOk="0">
                    <a:moveTo>
                      <a:pt x="37052" y="559689"/>
                    </a:moveTo>
                    <a:lnTo>
                      <a:pt x="0" y="600456"/>
                    </a:lnTo>
                    <a:lnTo>
                      <a:pt x="0" y="0"/>
                    </a:lnTo>
                    <a:lnTo>
                      <a:pt x="37052" y="3257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6" name="Google Shape;626;p18"/>
              <p:cNvSpPr/>
              <p:nvPr/>
            </p:nvSpPr>
            <p:spPr>
              <a:xfrm>
                <a:off x="6248685" y="2359437"/>
                <a:ext cx="37052" cy="600456"/>
              </a:xfrm>
              <a:custGeom>
                <a:avLst/>
                <a:gdLst/>
                <a:ahLst/>
                <a:cxnLst/>
                <a:rect l="l" t="t" r="r" b="b"/>
                <a:pathLst>
                  <a:path w="37052" h="600456" extrusionOk="0">
                    <a:moveTo>
                      <a:pt x="0" y="561499"/>
                    </a:moveTo>
                    <a:lnTo>
                      <a:pt x="37052" y="600456"/>
                    </a:lnTo>
                    <a:lnTo>
                      <a:pt x="37052" y="0"/>
                    </a:lnTo>
                    <a:lnTo>
                      <a:pt x="0" y="3438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27" name="Google Shape;627;p18"/>
            <p:cNvGrpSpPr/>
            <p:nvPr/>
          </p:nvGrpSpPr>
          <p:grpSpPr>
            <a:xfrm>
              <a:off x="10443028" y="4081386"/>
              <a:ext cx="806386" cy="594398"/>
              <a:chOff x="5717721" y="3118847"/>
              <a:chExt cx="727195" cy="594398"/>
            </a:xfrm>
          </p:grpSpPr>
          <p:sp>
            <p:nvSpPr>
              <p:cNvPr id="628" name="Google Shape;628;p18" descr="Crown with solid fill"/>
              <p:cNvSpPr/>
              <p:nvPr/>
            </p:nvSpPr>
            <p:spPr>
              <a:xfrm>
                <a:off x="5717721" y="3118847"/>
                <a:ext cx="370258" cy="594398"/>
              </a:xfrm>
              <a:custGeom>
                <a:avLst/>
                <a:gdLst/>
                <a:ahLst/>
                <a:cxnLst/>
                <a:rect l="l" t="t" r="r" b="b"/>
                <a:pathLst>
                  <a:path w="370258" h="594398" extrusionOk="0">
                    <a:moveTo>
                      <a:pt x="83004" y="461048"/>
                    </a:moveTo>
                    <a:lnTo>
                      <a:pt x="370258" y="461048"/>
                    </a:lnTo>
                    <a:lnTo>
                      <a:pt x="370258" y="594398"/>
                    </a:lnTo>
                    <a:lnTo>
                      <a:pt x="83004" y="594398"/>
                    </a:lnTo>
                    <a:close/>
                    <a:moveTo>
                      <a:pt x="185502" y="120462"/>
                    </a:moveTo>
                    <a:lnTo>
                      <a:pt x="163747" y="142217"/>
                    </a:lnTo>
                    <a:lnTo>
                      <a:pt x="185502" y="163981"/>
                    </a:lnTo>
                    <a:lnTo>
                      <a:pt x="207257" y="142217"/>
                    </a:lnTo>
                    <a:close/>
                    <a:moveTo>
                      <a:pt x="370258" y="0"/>
                    </a:moveTo>
                    <a:lnTo>
                      <a:pt x="370258" y="65356"/>
                    </a:lnTo>
                    <a:lnTo>
                      <a:pt x="337778" y="97859"/>
                    </a:lnTo>
                    <a:lnTo>
                      <a:pt x="370258" y="130354"/>
                    </a:lnTo>
                    <a:lnTo>
                      <a:pt x="370258" y="422947"/>
                    </a:lnTo>
                    <a:lnTo>
                      <a:pt x="99196" y="422947"/>
                    </a:lnTo>
                    <a:cubicBezTo>
                      <a:pt x="90253" y="422947"/>
                      <a:pt x="83003" y="415698"/>
                      <a:pt x="83003" y="406755"/>
                    </a:cubicBezTo>
                    <a:lnTo>
                      <a:pt x="83003" y="391096"/>
                    </a:lnTo>
                    <a:cubicBezTo>
                      <a:pt x="82080" y="350241"/>
                      <a:pt x="75673" y="309696"/>
                      <a:pt x="63953" y="270547"/>
                    </a:cubicBezTo>
                    <a:cubicBezTo>
                      <a:pt x="51619" y="234804"/>
                      <a:pt x="30626" y="202669"/>
                      <a:pt x="2851" y="177012"/>
                    </a:cubicBezTo>
                    <a:cubicBezTo>
                      <a:pt x="637" y="174838"/>
                      <a:pt x="-379" y="171722"/>
                      <a:pt x="128" y="168661"/>
                    </a:cubicBezTo>
                    <a:cubicBezTo>
                      <a:pt x="987" y="163471"/>
                      <a:pt x="5890" y="159960"/>
                      <a:pt x="11080" y="160819"/>
                    </a:cubicBezTo>
                    <a:cubicBezTo>
                      <a:pt x="25269" y="163047"/>
                      <a:pt x="39202" y="166675"/>
                      <a:pt x="52676" y="171649"/>
                    </a:cubicBezTo>
                    <a:cubicBezTo>
                      <a:pt x="71231" y="179673"/>
                      <a:pt x="88013" y="191292"/>
                      <a:pt x="102053" y="205834"/>
                    </a:cubicBezTo>
                    <a:cubicBezTo>
                      <a:pt x="110859" y="214424"/>
                      <a:pt x="122232" y="219900"/>
                      <a:pt x="134438" y="221427"/>
                    </a:cubicBezTo>
                    <a:lnTo>
                      <a:pt x="176825" y="227180"/>
                    </a:lnTo>
                    <a:cubicBezTo>
                      <a:pt x="177619" y="227287"/>
                      <a:pt x="178428" y="227193"/>
                      <a:pt x="179176" y="226906"/>
                    </a:cubicBezTo>
                    <a:cubicBezTo>
                      <a:pt x="181631" y="225961"/>
                      <a:pt x="182856" y="223205"/>
                      <a:pt x="181911" y="220750"/>
                    </a:cubicBezTo>
                    <a:lnTo>
                      <a:pt x="174901" y="202481"/>
                    </a:lnTo>
                    <a:cubicBezTo>
                      <a:pt x="174091" y="200367"/>
                      <a:pt x="172840" y="198448"/>
                      <a:pt x="171234" y="196852"/>
                    </a:cubicBezTo>
                    <a:lnTo>
                      <a:pt x="128000" y="153609"/>
                    </a:lnTo>
                    <a:cubicBezTo>
                      <a:pt x="121703" y="147290"/>
                      <a:pt x="121703" y="137068"/>
                      <a:pt x="128000" y="130749"/>
                    </a:cubicBezTo>
                    <a:lnTo>
                      <a:pt x="174043" y="84705"/>
                    </a:lnTo>
                    <a:cubicBezTo>
                      <a:pt x="180362" y="78408"/>
                      <a:pt x="190585" y="78408"/>
                      <a:pt x="196903" y="84705"/>
                    </a:cubicBezTo>
                    <a:lnTo>
                      <a:pt x="242947" y="130749"/>
                    </a:lnTo>
                    <a:cubicBezTo>
                      <a:pt x="249244" y="137068"/>
                      <a:pt x="249244" y="147290"/>
                      <a:pt x="242947" y="153609"/>
                    </a:cubicBezTo>
                    <a:lnTo>
                      <a:pt x="241995" y="154561"/>
                    </a:lnTo>
                    <a:cubicBezTo>
                      <a:pt x="237523" y="159042"/>
                      <a:pt x="236072" y="165717"/>
                      <a:pt x="238280" y="171649"/>
                    </a:cubicBezTo>
                    <a:lnTo>
                      <a:pt x="260054" y="229961"/>
                    </a:lnTo>
                    <a:cubicBezTo>
                      <a:pt x="262142" y="235536"/>
                      <a:pt x="267120" y="239516"/>
                      <a:pt x="273018" y="240324"/>
                    </a:cubicBezTo>
                    <a:lnTo>
                      <a:pt x="281590" y="241486"/>
                    </a:lnTo>
                    <a:cubicBezTo>
                      <a:pt x="283649" y="241770"/>
                      <a:pt x="285653" y="240687"/>
                      <a:pt x="286543" y="238810"/>
                    </a:cubicBezTo>
                    <a:lnTo>
                      <a:pt x="321738" y="164334"/>
                    </a:lnTo>
                    <a:cubicBezTo>
                      <a:pt x="324644" y="158160"/>
                      <a:pt x="323368" y="150827"/>
                      <a:pt x="318547" y="145998"/>
                    </a:cubicBezTo>
                    <a:lnTo>
                      <a:pt x="281838" y="109279"/>
                    </a:lnTo>
                    <a:cubicBezTo>
                      <a:pt x="275541" y="102960"/>
                      <a:pt x="275541" y="92738"/>
                      <a:pt x="281838" y="86419"/>
                    </a:cubicBezTo>
                    <a:lnTo>
                      <a:pt x="366848" y="140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9" name="Google Shape;629;p18" descr="Crown with solid fill"/>
              <p:cNvSpPr/>
              <p:nvPr/>
            </p:nvSpPr>
            <p:spPr>
              <a:xfrm flipH="1">
                <a:off x="6074658" y="3118847"/>
                <a:ext cx="370258" cy="594398"/>
              </a:xfrm>
              <a:custGeom>
                <a:avLst/>
                <a:gdLst/>
                <a:ahLst/>
                <a:cxnLst/>
                <a:rect l="l" t="t" r="r" b="b"/>
                <a:pathLst>
                  <a:path w="370258" h="594398" extrusionOk="0">
                    <a:moveTo>
                      <a:pt x="83004" y="461048"/>
                    </a:moveTo>
                    <a:lnTo>
                      <a:pt x="370258" y="461048"/>
                    </a:lnTo>
                    <a:lnTo>
                      <a:pt x="370258" y="594398"/>
                    </a:lnTo>
                    <a:lnTo>
                      <a:pt x="83004" y="594398"/>
                    </a:lnTo>
                    <a:close/>
                    <a:moveTo>
                      <a:pt x="185502" y="120462"/>
                    </a:moveTo>
                    <a:lnTo>
                      <a:pt x="163747" y="142217"/>
                    </a:lnTo>
                    <a:lnTo>
                      <a:pt x="185502" y="163981"/>
                    </a:lnTo>
                    <a:lnTo>
                      <a:pt x="207257" y="142217"/>
                    </a:lnTo>
                    <a:close/>
                    <a:moveTo>
                      <a:pt x="370258" y="0"/>
                    </a:moveTo>
                    <a:lnTo>
                      <a:pt x="370258" y="65356"/>
                    </a:lnTo>
                    <a:lnTo>
                      <a:pt x="337778" y="97859"/>
                    </a:lnTo>
                    <a:lnTo>
                      <a:pt x="370258" y="130354"/>
                    </a:lnTo>
                    <a:lnTo>
                      <a:pt x="370258" y="422947"/>
                    </a:lnTo>
                    <a:lnTo>
                      <a:pt x="99196" y="422947"/>
                    </a:lnTo>
                    <a:cubicBezTo>
                      <a:pt x="90253" y="422947"/>
                      <a:pt x="83003" y="415698"/>
                      <a:pt x="83003" y="406755"/>
                    </a:cubicBezTo>
                    <a:lnTo>
                      <a:pt x="83003" y="391096"/>
                    </a:lnTo>
                    <a:cubicBezTo>
                      <a:pt x="82080" y="350241"/>
                      <a:pt x="75673" y="309696"/>
                      <a:pt x="63953" y="270547"/>
                    </a:cubicBezTo>
                    <a:cubicBezTo>
                      <a:pt x="51619" y="234804"/>
                      <a:pt x="30626" y="202669"/>
                      <a:pt x="2851" y="177012"/>
                    </a:cubicBezTo>
                    <a:cubicBezTo>
                      <a:pt x="637" y="174838"/>
                      <a:pt x="-379" y="171722"/>
                      <a:pt x="128" y="168661"/>
                    </a:cubicBezTo>
                    <a:cubicBezTo>
                      <a:pt x="987" y="163471"/>
                      <a:pt x="5890" y="159960"/>
                      <a:pt x="11080" y="160819"/>
                    </a:cubicBezTo>
                    <a:cubicBezTo>
                      <a:pt x="25269" y="163047"/>
                      <a:pt x="39202" y="166675"/>
                      <a:pt x="52676" y="171649"/>
                    </a:cubicBezTo>
                    <a:cubicBezTo>
                      <a:pt x="71231" y="179673"/>
                      <a:pt x="88013" y="191292"/>
                      <a:pt x="102053" y="205834"/>
                    </a:cubicBezTo>
                    <a:cubicBezTo>
                      <a:pt x="110859" y="214424"/>
                      <a:pt x="122232" y="219900"/>
                      <a:pt x="134438" y="221427"/>
                    </a:cubicBezTo>
                    <a:lnTo>
                      <a:pt x="176825" y="227180"/>
                    </a:lnTo>
                    <a:cubicBezTo>
                      <a:pt x="177619" y="227287"/>
                      <a:pt x="178428" y="227193"/>
                      <a:pt x="179176" y="226906"/>
                    </a:cubicBezTo>
                    <a:cubicBezTo>
                      <a:pt x="181631" y="225961"/>
                      <a:pt x="182856" y="223205"/>
                      <a:pt x="181911" y="220750"/>
                    </a:cubicBezTo>
                    <a:lnTo>
                      <a:pt x="174901" y="202481"/>
                    </a:lnTo>
                    <a:cubicBezTo>
                      <a:pt x="174091" y="200367"/>
                      <a:pt x="172840" y="198448"/>
                      <a:pt x="171234" y="196852"/>
                    </a:cubicBezTo>
                    <a:lnTo>
                      <a:pt x="128000" y="153609"/>
                    </a:lnTo>
                    <a:cubicBezTo>
                      <a:pt x="121703" y="147290"/>
                      <a:pt x="121703" y="137068"/>
                      <a:pt x="128000" y="130749"/>
                    </a:cubicBezTo>
                    <a:lnTo>
                      <a:pt x="174043" y="84705"/>
                    </a:lnTo>
                    <a:cubicBezTo>
                      <a:pt x="180362" y="78408"/>
                      <a:pt x="190585" y="78408"/>
                      <a:pt x="196903" y="84705"/>
                    </a:cubicBezTo>
                    <a:lnTo>
                      <a:pt x="242947" y="130749"/>
                    </a:lnTo>
                    <a:cubicBezTo>
                      <a:pt x="249244" y="137068"/>
                      <a:pt x="249244" y="147290"/>
                      <a:pt x="242947" y="153609"/>
                    </a:cubicBezTo>
                    <a:lnTo>
                      <a:pt x="241995" y="154561"/>
                    </a:lnTo>
                    <a:cubicBezTo>
                      <a:pt x="237523" y="159042"/>
                      <a:pt x="236072" y="165717"/>
                      <a:pt x="238280" y="171649"/>
                    </a:cubicBezTo>
                    <a:lnTo>
                      <a:pt x="260054" y="229961"/>
                    </a:lnTo>
                    <a:cubicBezTo>
                      <a:pt x="262142" y="235536"/>
                      <a:pt x="267120" y="239516"/>
                      <a:pt x="273018" y="240324"/>
                    </a:cubicBezTo>
                    <a:lnTo>
                      <a:pt x="281590" y="241486"/>
                    </a:lnTo>
                    <a:cubicBezTo>
                      <a:pt x="283649" y="241770"/>
                      <a:pt x="285653" y="240687"/>
                      <a:pt x="286543" y="238810"/>
                    </a:cubicBezTo>
                    <a:lnTo>
                      <a:pt x="321738" y="164334"/>
                    </a:lnTo>
                    <a:cubicBezTo>
                      <a:pt x="324644" y="158160"/>
                      <a:pt x="323368" y="150827"/>
                      <a:pt x="318547" y="145998"/>
                    </a:cubicBezTo>
                    <a:lnTo>
                      <a:pt x="281838" y="109279"/>
                    </a:lnTo>
                    <a:cubicBezTo>
                      <a:pt x="275541" y="102960"/>
                      <a:pt x="275541" y="92738"/>
                      <a:pt x="281838" y="86419"/>
                    </a:cubicBezTo>
                    <a:lnTo>
                      <a:pt x="366848" y="140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630" name="Google Shape;630;p18"/>
          <p:cNvGrpSpPr/>
          <p:nvPr/>
        </p:nvGrpSpPr>
        <p:grpSpPr>
          <a:xfrm>
            <a:off x="9673954" y="2330612"/>
            <a:ext cx="1065677" cy="326130"/>
            <a:chOff x="6551993" y="1927595"/>
            <a:chExt cx="2643703" cy="2139960"/>
          </a:xfrm>
        </p:grpSpPr>
        <p:grpSp>
          <p:nvGrpSpPr>
            <p:cNvPr id="631" name="Google Shape;631;p18"/>
            <p:cNvGrpSpPr/>
            <p:nvPr/>
          </p:nvGrpSpPr>
          <p:grpSpPr>
            <a:xfrm>
              <a:off x="6551993" y="1927719"/>
              <a:ext cx="2643703" cy="2139836"/>
              <a:chOff x="6551993" y="1927719"/>
              <a:chExt cx="2643703" cy="2139836"/>
            </a:xfrm>
          </p:grpSpPr>
          <p:sp>
            <p:nvSpPr>
              <p:cNvPr id="632" name="Google Shape;632;p18"/>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3" name="Google Shape;633;p18"/>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634" name="Google Shape;634;p18"/>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5" name="Google Shape;635;p18"/>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6" name="Google Shape;636;p18"/>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637" name="Google Shape;637;p18"/>
          <p:cNvSpPr/>
          <p:nvPr/>
        </p:nvSpPr>
        <p:spPr>
          <a:xfrm>
            <a:off x="10612400" y="2632800"/>
            <a:ext cx="437740" cy="695789"/>
          </a:xfrm>
          <a:custGeom>
            <a:avLst/>
            <a:gdLst/>
            <a:ahLst/>
            <a:cxnLst/>
            <a:rect l="l" t="t" r="r" b="b"/>
            <a:pathLst>
              <a:path w="301370" h="527113" extrusionOk="0">
                <a:moveTo>
                  <a:pt x="0" y="0"/>
                </a:moveTo>
                <a:lnTo>
                  <a:pt x="301371" y="0"/>
                </a:lnTo>
                <a:lnTo>
                  <a:pt x="301371" y="527114"/>
                </a:lnTo>
                <a:lnTo>
                  <a:pt x="0" y="527114"/>
                </a:lnTo>
                <a:close/>
              </a:path>
            </a:pathLst>
          </a:custGeom>
          <a:solidFill>
            <a:srgbClr val="FFFFFF">
              <a:alpha val="4784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pic>
        <p:nvPicPr>
          <p:cNvPr id="638" name="Google Shape;638;p18"/>
          <p:cNvPicPr preferRelativeResize="0"/>
          <p:nvPr/>
        </p:nvPicPr>
        <p:blipFill rotWithShape="1">
          <a:blip r:embed="rId2">
            <a:alphaModFix/>
          </a:blip>
          <a:srcRect l="60626"/>
          <a:stretch/>
        </p:blipFill>
        <p:spPr>
          <a:xfrm>
            <a:off x="10833053" y="4958850"/>
            <a:ext cx="381575" cy="314075"/>
          </a:xfrm>
          <a:prstGeom prst="rect">
            <a:avLst/>
          </a:prstGeom>
          <a:noFill/>
          <a:ln>
            <a:noFill/>
          </a:ln>
        </p:spPr>
      </p:pic>
      <p:pic>
        <p:nvPicPr>
          <p:cNvPr id="639" name="Google Shape;639;p18"/>
          <p:cNvPicPr preferRelativeResize="0"/>
          <p:nvPr/>
        </p:nvPicPr>
        <p:blipFill rotWithShape="1">
          <a:blip r:embed="rId3">
            <a:alphaModFix/>
          </a:blip>
          <a:srcRect r="38469"/>
          <a:stretch/>
        </p:blipFill>
        <p:spPr>
          <a:xfrm>
            <a:off x="10232112" y="4958850"/>
            <a:ext cx="596300" cy="314075"/>
          </a:xfrm>
          <a:prstGeom prst="rect">
            <a:avLst/>
          </a:prstGeom>
          <a:noFill/>
          <a:ln>
            <a:noFill/>
          </a:ln>
        </p:spPr>
      </p:pic>
      <p:sp>
        <p:nvSpPr>
          <p:cNvPr id="640" name="Google Shape;640;p18"/>
          <p:cNvSpPr txBox="1">
            <a:spLocks noGrp="1"/>
          </p:cNvSpPr>
          <p:nvPr>
            <p:ph type="subTitle" idx="1"/>
          </p:nvPr>
        </p:nvSpPr>
        <p:spPr>
          <a:xfrm>
            <a:off x="415600" y="2316000"/>
            <a:ext cx="1612200" cy="606900"/>
          </a:xfrm>
          <a:prstGeom prst="rect">
            <a:avLst/>
          </a:prstGeom>
          <a:noFill/>
          <a:ln>
            <a:noFill/>
          </a:ln>
        </p:spPr>
        <p:txBody>
          <a:bodyPr spcFirstLastPara="1" wrap="square" lIns="121900" tIns="121900" rIns="121900" bIns="121900" anchor="t" anchorCtr="0">
            <a:noAutofit/>
          </a:bodyPr>
          <a:lstStyle>
            <a:lvl1pPr lvl="0" algn="ctr">
              <a:lnSpc>
                <a:spcPct val="115000"/>
              </a:lnSpc>
              <a:spcBef>
                <a:spcPts val="0"/>
              </a:spcBef>
              <a:spcAft>
                <a:spcPts val="0"/>
              </a:spcAft>
              <a:buSzPts val="2200"/>
              <a:buNone/>
              <a:defRPr sz="2200" b="1"/>
            </a:lvl1pPr>
            <a:lvl2pPr lvl="1" algn="ctr">
              <a:lnSpc>
                <a:spcPct val="115000"/>
              </a:lnSpc>
              <a:spcBef>
                <a:spcPts val="2100"/>
              </a:spcBef>
              <a:spcAft>
                <a:spcPts val="0"/>
              </a:spcAft>
              <a:buSzPts val="2200"/>
              <a:buNone/>
              <a:defRPr sz="2200" b="1"/>
            </a:lvl2pPr>
            <a:lvl3pPr lvl="2" algn="ctr">
              <a:lnSpc>
                <a:spcPct val="115000"/>
              </a:lnSpc>
              <a:spcBef>
                <a:spcPts val="2100"/>
              </a:spcBef>
              <a:spcAft>
                <a:spcPts val="0"/>
              </a:spcAft>
              <a:buSzPts val="2200"/>
              <a:buNone/>
              <a:defRPr sz="2200" b="1"/>
            </a:lvl3pPr>
            <a:lvl4pPr lvl="3" algn="ctr">
              <a:lnSpc>
                <a:spcPct val="115000"/>
              </a:lnSpc>
              <a:spcBef>
                <a:spcPts val="2100"/>
              </a:spcBef>
              <a:spcAft>
                <a:spcPts val="0"/>
              </a:spcAft>
              <a:buSzPts val="2200"/>
              <a:buNone/>
              <a:defRPr sz="2200" b="1"/>
            </a:lvl4pPr>
            <a:lvl5pPr lvl="4" algn="ctr">
              <a:lnSpc>
                <a:spcPct val="115000"/>
              </a:lnSpc>
              <a:spcBef>
                <a:spcPts val="2100"/>
              </a:spcBef>
              <a:spcAft>
                <a:spcPts val="0"/>
              </a:spcAft>
              <a:buSzPts val="2200"/>
              <a:buNone/>
              <a:defRPr sz="2200" b="1"/>
            </a:lvl5pPr>
            <a:lvl6pPr lvl="5" algn="ctr">
              <a:lnSpc>
                <a:spcPct val="115000"/>
              </a:lnSpc>
              <a:spcBef>
                <a:spcPts val="2100"/>
              </a:spcBef>
              <a:spcAft>
                <a:spcPts val="0"/>
              </a:spcAft>
              <a:buSzPts val="2200"/>
              <a:buNone/>
              <a:defRPr sz="2200" b="1"/>
            </a:lvl6pPr>
            <a:lvl7pPr lvl="6" algn="ctr">
              <a:lnSpc>
                <a:spcPct val="115000"/>
              </a:lnSpc>
              <a:spcBef>
                <a:spcPts val="2100"/>
              </a:spcBef>
              <a:spcAft>
                <a:spcPts val="0"/>
              </a:spcAft>
              <a:buSzPts val="2200"/>
              <a:buNone/>
              <a:defRPr sz="2200" b="1"/>
            </a:lvl7pPr>
            <a:lvl8pPr lvl="7" algn="ctr">
              <a:lnSpc>
                <a:spcPct val="115000"/>
              </a:lnSpc>
              <a:spcBef>
                <a:spcPts val="2100"/>
              </a:spcBef>
              <a:spcAft>
                <a:spcPts val="0"/>
              </a:spcAft>
              <a:buSzPts val="2200"/>
              <a:buNone/>
              <a:defRPr sz="2200" b="1"/>
            </a:lvl8pPr>
            <a:lvl9pPr lvl="8" algn="ctr">
              <a:lnSpc>
                <a:spcPct val="115000"/>
              </a:lnSpc>
              <a:spcBef>
                <a:spcPts val="2100"/>
              </a:spcBef>
              <a:spcAft>
                <a:spcPts val="2100"/>
              </a:spcAft>
              <a:buSzPts val="2200"/>
              <a:buNone/>
              <a:defRPr sz="2200" b="1"/>
            </a:lvl9pPr>
          </a:lstStyle>
          <a:p>
            <a:endParaRPr/>
          </a:p>
        </p:txBody>
      </p:sp>
      <p:sp>
        <p:nvSpPr>
          <p:cNvPr id="641" name="Google Shape;641;p18"/>
          <p:cNvSpPr txBox="1">
            <a:spLocks noGrp="1"/>
          </p:cNvSpPr>
          <p:nvPr>
            <p:ph type="subTitle" idx="2"/>
          </p:nvPr>
        </p:nvSpPr>
        <p:spPr>
          <a:xfrm>
            <a:off x="2320171" y="2316000"/>
            <a:ext cx="1612200" cy="606900"/>
          </a:xfrm>
          <a:prstGeom prst="rect">
            <a:avLst/>
          </a:prstGeom>
          <a:noFill/>
          <a:ln>
            <a:noFill/>
          </a:ln>
        </p:spPr>
        <p:txBody>
          <a:bodyPr spcFirstLastPara="1" wrap="square" lIns="121900" tIns="121900" rIns="121900" bIns="121900" anchor="t" anchorCtr="0">
            <a:noAutofit/>
          </a:bodyPr>
          <a:lstStyle>
            <a:lvl1pPr lvl="0" algn="ctr">
              <a:lnSpc>
                <a:spcPct val="115000"/>
              </a:lnSpc>
              <a:spcBef>
                <a:spcPts val="0"/>
              </a:spcBef>
              <a:spcAft>
                <a:spcPts val="0"/>
              </a:spcAft>
              <a:buSzPts val="2200"/>
              <a:buNone/>
              <a:defRPr sz="2200" b="1"/>
            </a:lvl1pPr>
            <a:lvl2pPr lvl="1" algn="ctr">
              <a:lnSpc>
                <a:spcPct val="115000"/>
              </a:lnSpc>
              <a:spcBef>
                <a:spcPts val="2100"/>
              </a:spcBef>
              <a:spcAft>
                <a:spcPts val="0"/>
              </a:spcAft>
              <a:buSzPts val="2200"/>
              <a:buNone/>
              <a:defRPr sz="2200" b="1"/>
            </a:lvl2pPr>
            <a:lvl3pPr lvl="2" algn="ctr">
              <a:lnSpc>
                <a:spcPct val="115000"/>
              </a:lnSpc>
              <a:spcBef>
                <a:spcPts val="2100"/>
              </a:spcBef>
              <a:spcAft>
                <a:spcPts val="0"/>
              </a:spcAft>
              <a:buSzPts val="2200"/>
              <a:buNone/>
              <a:defRPr sz="2200" b="1"/>
            </a:lvl3pPr>
            <a:lvl4pPr lvl="3" algn="ctr">
              <a:lnSpc>
                <a:spcPct val="115000"/>
              </a:lnSpc>
              <a:spcBef>
                <a:spcPts val="2100"/>
              </a:spcBef>
              <a:spcAft>
                <a:spcPts val="0"/>
              </a:spcAft>
              <a:buSzPts val="2200"/>
              <a:buNone/>
              <a:defRPr sz="2200" b="1"/>
            </a:lvl4pPr>
            <a:lvl5pPr lvl="4" algn="ctr">
              <a:lnSpc>
                <a:spcPct val="115000"/>
              </a:lnSpc>
              <a:spcBef>
                <a:spcPts val="2100"/>
              </a:spcBef>
              <a:spcAft>
                <a:spcPts val="0"/>
              </a:spcAft>
              <a:buSzPts val="2200"/>
              <a:buNone/>
              <a:defRPr sz="2200" b="1"/>
            </a:lvl5pPr>
            <a:lvl6pPr lvl="5" algn="ctr">
              <a:lnSpc>
                <a:spcPct val="115000"/>
              </a:lnSpc>
              <a:spcBef>
                <a:spcPts val="2100"/>
              </a:spcBef>
              <a:spcAft>
                <a:spcPts val="0"/>
              </a:spcAft>
              <a:buSzPts val="2200"/>
              <a:buNone/>
              <a:defRPr sz="2200" b="1"/>
            </a:lvl6pPr>
            <a:lvl7pPr lvl="6" algn="ctr">
              <a:lnSpc>
                <a:spcPct val="115000"/>
              </a:lnSpc>
              <a:spcBef>
                <a:spcPts val="2100"/>
              </a:spcBef>
              <a:spcAft>
                <a:spcPts val="0"/>
              </a:spcAft>
              <a:buSzPts val="2200"/>
              <a:buNone/>
              <a:defRPr sz="2200" b="1"/>
            </a:lvl7pPr>
            <a:lvl8pPr lvl="7" algn="ctr">
              <a:lnSpc>
                <a:spcPct val="115000"/>
              </a:lnSpc>
              <a:spcBef>
                <a:spcPts val="2100"/>
              </a:spcBef>
              <a:spcAft>
                <a:spcPts val="0"/>
              </a:spcAft>
              <a:buSzPts val="2200"/>
              <a:buNone/>
              <a:defRPr sz="2200" b="1"/>
            </a:lvl8pPr>
            <a:lvl9pPr lvl="8" algn="ctr">
              <a:lnSpc>
                <a:spcPct val="115000"/>
              </a:lnSpc>
              <a:spcBef>
                <a:spcPts val="2100"/>
              </a:spcBef>
              <a:spcAft>
                <a:spcPts val="2100"/>
              </a:spcAft>
              <a:buSzPts val="2200"/>
              <a:buNone/>
              <a:defRPr sz="2200" b="1"/>
            </a:lvl9pPr>
          </a:lstStyle>
          <a:p>
            <a:endParaRPr/>
          </a:p>
        </p:txBody>
      </p:sp>
      <p:sp>
        <p:nvSpPr>
          <p:cNvPr id="642" name="Google Shape;642;p18"/>
          <p:cNvSpPr txBox="1">
            <a:spLocks noGrp="1"/>
          </p:cNvSpPr>
          <p:nvPr>
            <p:ph type="subTitle" idx="3"/>
          </p:nvPr>
        </p:nvSpPr>
        <p:spPr>
          <a:xfrm>
            <a:off x="4224742" y="2342500"/>
            <a:ext cx="1612200" cy="606900"/>
          </a:xfrm>
          <a:prstGeom prst="rect">
            <a:avLst/>
          </a:prstGeom>
          <a:noFill/>
          <a:ln>
            <a:noFill/>
          </a:ln>
        </p:spPr>
        <p:txBody>
          <a:bodyPr spcFirstLastPara="1" wrap="square" lIns="121900" tIns="121900" rIns="121900" bIns="121900" anchor="t" anchorCtr="0">
            <a:noAutofit/>
          </a:bodyPr>
          <a:lstStyle>
            <a:lvl1pPr lvl="0" algn="ctr">
              <a:lnSpc>
                <a:spcPct val="115000"/>
              </a:lnSpc>
              <a:spcBef>
                <a:spcPts val="0"/>
              </a:spcBef>
              <a:spcAft>
                <a:spcPts val="0"/>
              </a:spcAft>
              <a:buSzPts val="2200"/>
              <a:buNone/>
              <a:defRPr sz="2200" b="1"/>
            </a:lvl1pPr>
            <a:lvl2pPr lvl="1" algn="ctr">
              <a:lnSpc>
                <a:spcPct val="115000"/>
              </a:lnSpc>
              <a:spcBef>
                <a:spcPts val="2100"/>
              </a:spcBef>
              <a:spcAft>
                <a:spcPts val="0"/>
              </a:spcAft>
              <a:buSzPts val="2200"/>
              <a:buNone/>
              <a:defRPr sz="2200" b="1"/>
            </a:lvl2pPr>
            <a:lvl3pPr lvl="2" algn="ctr">
              <a:lnSpc>
                <a:spcPct val="115000"/>
              </a:lnSpc>
              <a:spcBef>
                <a:spcPts val="2100"/>
              </a:spcBef>
              <a:spcAft>
                <a:spcPts val="0"/>
              </a:spcAft>
              <a:buSzPts val="2200"/>
              <a:buNone/>
              <a:defRPr sz="2200" b="1"/>
            </a:lvl3pPr>
            <a:lvl4pPr lvl="3" algn="ctr">
              <a:lnSpc>
                <a:spcPct val="115000"/>
              </a:lnSpc>
              <a:spcBef>
                <a:spcPts val="2100"/>
              </a:spcBef>
              <a:spcAft>
                <a:spcPts val="0"/>
              </a:spcAft>
              <a:buSzPts val="2200"/>
              <a:buNone/>
              <a:defRPr sz="2200" b="1"/>
            </a:lvl4pPr>
            <a:lvl5pPr lvl="4" algn="ctr">
              <a:lnSpc>
                <a:spcPct val="115000"/>
              </a:lnSpc>
              <a:spcBef>
                <a:spcPts val="2100"/>
              </a:spcBef>
              <a:spcAft>
                <a:spcPts val="0"/>
              </a:spcAft>
              <a:buSzPts val="2200"/>
              <a:buNone/>
              <a:defRPr sz="2200" b="1"/>
            </a:lvl5pPr>
            <a:lvl6pPr lvl="5" algn="ctr">
              <a:lnSpc>
                <a:spcPct val="115000"/>
              </a:lnSpc>
              <a:spcBef>
                <a:spcPts val="2100"/>
              </a:spcBef>
              <a:spcAft>
                <a:spcPts val="0"/>
              </a:spcAft>
              <a:buSzPts val="2200"/>
              <a:buNone/>
              <a:defRPr sz="2200" b="1"/>
            </a:lvl6pPr>
            <a:lvl7pPr lvl="6" algn="ctr">
              <a:lnSpc>
                <a:spcPct val="115000"/>
              </a:lnSpc>
              <a:spcBef>
                <a:spcPts val="2100"/>
              </a:spcBef>
              <a:spcAft>
                <a:spcPts val="0"/>
              </a:spcAft>
              <a:buSzPts val="2200"/>
              <a:buNone/>
              <a:defRPr sz="2200" b="1"/>
            </a:lvl7pPr>
            <a:lvl8pPr lvl="7" algn="ctr">
              <a:lnSpc>
                <a:spcPct val="115000"/>
              </a:lnSpc>
              <a:spcBef>
                <a:spcPts val="2100"/>
              </a:spcBef>
              <a:spcAft>
                <a:spcPts val="0"/>
              </a:spcAft>
              <a:buSzPts val="2200"/>
              <a:buNone/>
              <a:defRPr sz="2200" b="1"/>
            </a:lvl8pPr>
            <a:lvl9pPr lvl="8" algn="ctr">
              <a:lnSpc>
                <a:spcPct val="115000"/>
              </a:lnSpc>
              <a:spcBef>
                <a:spcPts val="2100"/>
              </a:spcBef>
              <a:spcAft>
                <a:spcPts val="2100"/>
              </a:spcAft>
              <a:buSzPts val="2200"/>
              <a:buNone/>
              <a:defRPr sz="2200" b="1"/>
            </a:lvl9pPr>
          </a:lstStyle>
          <a:p>
            <a:endParaRPr/>
          </a:p>
        </p:txBody>
      </p:sp>
      <p:sp>
        <p:nvSpPr>
          <p:cNvPr id="643" name="Google Shape;643;p18"/>
          <p:cNvSpPr txBox="1">
            <a:spLocks noGrp="1"/>
          </p:cNvSpPr>
          <p:nvPr>
            <p:ph type="subTitle" idx="4"/>
          </p:nvPr>
        </p:nvSpPr>
        <p:spPr>
          <a:xfrm>
            <a:off x="6129313" y="2342500"/>
            <a:ext cx="1612200" cy="606900"/>
          </a:xfrm>
          <a:prstGeom prst="rect">
            <a:avLst/>
          </a:prstGeom>
          <a:noFill/>
          <a:ln>
            <a:noFill/>
          </a:ln>
        </p:spPr>
        <p:txBody>
          <a:bodyPr spcFirstLastPara="1" wrap="square" lIns="121900" tIns="121900" rIns="121900" bIns="121900" anchor="t" anchorCtr="0">
            <a:noAutofit/>
          </a:bodyPr>
          <a:lstStyle>
            <a:lvl1pPr lvl="0" algn="ctr">
              <a:lnSpc>
                <a:spcPct val="115000"/>
              </a:lnSpc>
              <a:spcBef>
                <a:spcPts val="0"/>
              </a:spcBef>
              <a:spcAft>
                <a:spcPts val="0"/>
              </a:spcAft>
              <a:buSzPts val="2200"/>
              <a:buNone/>
              <a:defRPr sz="2200" b="1"/>
            </a:lvl1pPr>
            <a:lvl2pPr lvl="1" algn="ctr">
              <a:lnSpc>
                <a:spcPct val="115000"/>
              </a:lnSpc>
              <a:spcBef>
                <a:spcPts val="2100"/>
              </a:spcBef>
              <a:spcAft>
                <a:spcPts val="0"/>
              </a:spcAft>
              <a:buSzPts val="2200"/>
              <a:buNone/>
              <a:defRPr sz="2200" b="1"/>
            </a:lvl2pPr>
            <a:lvl3pPr lvl="2" algn="ctr">
              <a:lnSpc>
                <a:spcPct val="115000"/>
              </a:lnSpc>
              <a:spcBef>
                <a:spcPts val="2100"/>
              </a:spcBef>
              <a:spcAft>
                <a:spcPts val="0"/>
              </a:spcAft>
              <a:buSzPts val="2200"/>
              <a:buNone/>
              <a:defRPr sz="2200" b="1"/>
            </a:lvl3pPr>
            <a:lvl4pPr lvl="3" algn="ctr">
              <a:lnSpc>
                <a:spcPct val="115000"/>
              </a:lnSpc>
              <a:spcBef>
                <a:spcPts val="2100"/>
              </a:spcBef>
              <a:spcAft>
                <a:spcPts val="0"/>
              </a:spcAft>
              <a:buSzPts val="2200"/>
              <a:buNone/>
              <a:defRPr sz="2200" b="1"/>
            </a:lvl4pPr>
            <a:lvl5pPr lvl="4" algn="ctr">
              <a:lnSpc>
                <a:spcPct val="115000"/>
              </a:lnSpc>
              <a:spcBef>
                <a:spcPts val="2100"/>
              </a:spcBef>
              <a:spcAft>
                <a:spcPts val="0"/>
              </a:spcAft>
              <a:buSzPts val="2200"/>
              <a:buNone/>
              <a:defRPr sz="2200" b="1"/>
            </a:lvl5pPr>
            <a:lvl6pPr lvl="5" algn="ctr">
              <a:lnSpc>
                <a:spcPct val="115000"/>
              </a:lnSpc>
              <a:spcBef>
                <a:spcPts val="2100"/>
              </a:spcBef>
              <a:spcAft>
                <a:spcPts val="0"/>
              </a:spcAft>
              <a:buSzPts val="2200"/>
              <a:buNone/>
              <a:defRPr sz="2200" b="1"/>
            </a:lvl6pPr>
            <a:lvl7pPr lvl="6" algn="ctr">
              <a:lnSpc>
                <a:spcPct val="115000"/>
              </a:lnSpc>
              <a:spcBef>
                <a:spcPts val="2100"/>
              </a:spcBef>
              <a:spcAft>
                <a:spcPts val="0"/>
              </a:spcAft>
              <a:buSzPts val="2200"/>
              <a:buNone/>
              <a:defRPr sz="2200" b="1"/>
            </a:lvl7pPr>
            <a:lvl8pPr lvl="7" algn="ctr">
              <a:lnSpc>
                <a:spcPct val="115000"/>
              </a:lnSpc>
              <a:spcBef>
                <a:spcPts val="2100"/>
              </a:spcBef>
              <a:spcAft>
                <a:spcPts val="0"/>
              </a:spcAft>
              <a:buSzPts val="2200"/>
              <a:buNone/>
              <a:defRPr sz="2200" b="1"/>
            </a:lvl8pPr>
            <a:lvl9pPr lvl="8" algn="ctr">
              <a:lnSpc>
                <a:spcPct val="115000"/>
              </a:lnSpc>
              <a:spcBef>
                <a:spcPts val="2100"/>
              </a:spcBef>
              <a:spcAft>
                <a:spcPts val="2100"/>
              </a:spcAft>
              <a:buSzPts val="2200"/>
              <a:buNone/>
              <a:defRPr sz="2200" b="1"/>
            </a:lvl9pPr>
          </a:lstStyle>
          <a:p>
            <a:endParaRPr/>
          </a:p>
        </p:txBody>
      </p:sp>
      <p:sp>
        <p:nvSpPr>
          <p:cNvPr id="644" name="Google Shape;644;p18"/>
          <p:cNvSpPr txBox="1">
            <a:spLocks noGrp="1"/>
          </p:cNvSpPr>
          <p:nvPr>
            <p:ph type="subTitle" idx="5"/>
          </p:nvPr>
        </p:nvSpPr>
        <p:spPr>
          <a:xfrm>
            <a:off x="8033883" y="2316000"/>
            <a:ext cx="1612200" cy="606900"/>
          </a:xfrm>
          <a:prstGeom prst="rect">
            <a:avLst/>
          </a:prstGeom>
          <a:noFill/>
          <a:ln>
            <a:noFill/>
          </a:ln>
        </p:spPr>
        <p:txBody>
          <a:bodyPr spcFirstLastPara="1" wrap="square" lIns="121900" tIns="121900" rIns="121900" bIns="121900" anchor="t" anchorCtr="0">
            <a:noAutofit/>
          </a:bodyPr>
          <a:lstStyle>
            <a:lvl1pPr lvl="0" algn="ctr">
              <a:lnSpc>
                <a:spcPct val="115000"/>
              </a:lnSpc>
              <a:spcBef>
                <a:spcPts val="0"/>
              </a:spcBef>
              <a:spcAft>
                <a:spcPts val="0"/>
              </a:spcAft>
              <a:buSzPts val="2200"/>
              <a:buNone/>
              <a:defRPr sz="2200" b="1"/>
            </a:lvl1pPr>
            <a:lvl2pPr lvl="1" algn="ctr">
              <a:lnSpc>
                <a:spcPct val="115000"/>
              </a:lnSpc>
              <a:spcBef>
                <a:spcPts val="2100"/>
              </a:spcBef>
              <a:spcAft>
                <a:spcPts val="0"/>
              </a:spcAft>
              <a:buSzPts val="2200"/>
              <a:buNone/>
              <a:defRPr sz="2200" b="1"/>
            </a:lvl2pPr>
            <a:lvl3pPr lvl="2" algn="ctr">
              <a:lnSpc>
                <a:spcPct val="115000"/>
              </a:lnSpc>
              <a:spcBef>
                <a:spcPts val="2100"/>
              </a:spcBef>
              <a:spcAft>
                <a:spcPts val="0"/>
              </a:spcAft>
              <a:buSzPts val="2200"/>
              <a:buNone/>
              <a:defRPr sz="2200" b="1"/>
            </a:lvl3pPr>
            <a:lvl4pPr lvl="3" algn="ctr">
              <a:lnSpc>
                <a:spcPct val="115000"/>
              </a:lnSpc>
              <a:spcBef>
                <a:spcPts val="2100"/>
              </a:spcBef>
              <a:spcAft>
                <a:spcPts val="0"/>
              </a:spcAft>
              <a:buSzPts val="2200"/>
              <a:buNone/>
              <a:defRPr sz="2200" b="1"/>
            </a:lvl4pPr>
            <a:lvl5pPr lvl="4" algn="ctr">
              <a:lnSpc>
                <a:spcPct val="115000"/>
              </a:lnSpc>
              <a:spcBef>
                <a:spcPts val="2100"/>
              </a:spcBef>
              <a:spcAft>
                <a:spcPts val="0"/>
              </a:spcAft>
              <a:buSzPts val="2200"/>
              <a:buNone/>
              <a:defRPr sz="2200" b="1"/>
            </a:lvl5pPr>
            <a:lvl6pPr lvl="5" algn="ctr">
              <a:lnSpc>
                <a:spcPct val="115000"/>
              </a:lnSpc>
              <a:spcBef>
                <a:spcPts val="2100"/>
              </a:spcBef>
              <a:spcAft>
                <a:spcPts val="0"/>
              </a:spcAft>
              <a:buSzPts val="2200"/>
              <a:buNone/>
              <a:defRPr sz="2200" b="1"/>
            </a:lvl6pPr>
            <a:lvl7pPr lvl="6" algn="ctr">
              <a:lnSpc>
                <a:spcPct val="115000"/>
              </a:lnSpc>
              <a:spcBef>
                <a:spcPts val="2100"/>
              </a:spcBef>
              <a:spcAft>
                <a:spcPts val="0"/>
              </a:spcAft>
              <a:buSzPts val="2200"/>
              <a:buNone/>
              <a:defRPr sz="2200" b="1"/>
            </a:lvl7pPr>
            <a:lvl8pPr lvl="7" algn="ctr">
              <a:lnSpc>
                <a:spcPct val="115000"/>
              </a:lnSpc>
              <a:spcBef>
                <a:spcPts val="2100"/>
              </a:spcBef>
              <a:spcAft>
                <a:spcPts val="0"/>
              </a:spcAft>
              <a:buSzPts val="2200"/>
              <a:buNone/>
              <a:defRPr sz="2200" b="1"/>
            </a:lvl8pPr>
            <a:lvl9pPr lvl="8" algn="ctr">
              <a:lnSpc>
                <a:spcPct val="115000"/>
              </a:lnSpc>
              <a:spcBef>
                <a:spcPts val="2100"/>
              </a:spcBef>
              <a:spcAft>
                <a:spcPts val="2100"/>
              </a:spcAft>
              <a:buSzPts val="2200"/>
              <a:buNone/>
              <a:defRPr sz="2200" b="1"/>
            </a:lvl9pPr>
          </a:lstStyle>
          <a:p>
            <a:endParaRPr/>
          </a:p>
        </p:txBody>
      </p:sp>
      <p:sp>
        <p:nvSpPr>
          <p:cNvPr id="645" name="Google Shape;645;p18"/>
          <p:cNvSpPr txBox="1">
            <a:spLocks noGrp="1"/>
          </p:cNvSpPr>
          <p:nvPr>
            <p:ph type="title"/>
          </p:nvPr>
        </p:nvSpPr>
        <p:spPr>
          <a:xfrm>
            <a:off x="415600" y="974367"/>
            <a:ext cx="11360700" cy="763500"/>
          </a:xfrm>
          <a:prstGeom prst="rect">
            <a:avLst/>
          </a:prstGeom>
          <a:noFill/>
          <a:ln>
            <a:noFill/>
          </a:ln>
        </p:spPr>
        <p:txBody>
          <a:bodyPr spcFirstLastPara="1" wrap="square" lIns="121900" tIns="121900" rIns="121900" bIns="121900" anchor="t" anchorCtr="0">
            <a:noAutofit/>
          </a:bodyPr>
          <a:lstStyle>
            <a:lvl1pPr marR="0" lvl="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646" name="Google Shape;646;p18"/>
          <p:cNvSpPr txBox="1">
            <a:spLocks noGrp="1"/>
          </p:cNvSpPr>
          <p:nvPr>
            <p:ph type="body" idx="6"/>
          </p:nvPr>
        </p:nvSpPr>
        <p:spPr>
          <a:xfrm>
            <a:off x="415600" y="3238625"/>
            <a:ext cx="1612200" cy="23301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647" name="Google Shape;647;p18"/>
          <p:cNvSpPr txBox="1">
            <a:spLocks noGrp="1"/>
          </p:cNvSpPr>
          <p:nvPr>
            <p:ph type="body" idx="7"/>
          </p:nvPr>
        </p:nvSpPr>
        <p:spPr>
          <a:xfrm>
            <a:off x="2320169" y="3238625"/>
            <a:ext cx="1612200" cy="23301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648" name="Google Shape;648;p18"/>
          <p:cNvSpPr txBox="1">
            <a:spLocks noGrp="1"/>
          </p:cNvSpPr>
          <p:nvPr>
            <p:ph type="body" idx="8"/>
          </p:nvPr>
        </p:nvSpPr>
        <p:spPr>
          <a:xfrm>
            <a:off x="4224739" y="3238625"/>
            <a:ext cx="1612200" cy="23301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649" name="Google Shape;649;p18"/>
          <p:cNvSpPr txBox="1">
            <a:spLocks noGrp="1"/>
          </p:cNvSpPr>
          <p:nvPr>
            <p:ph type="body" idx="9"/>
          </p:nvPr>
        </p:nvSpPr>
        <p:spPr>
          <a:xfrm>
            <a:off x="6129308" y="3238625"/>
            <a:ext cx="1612200" cy="23301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650" name="Google Shape;650;p18"/>
          <p:cNvSpPr txBox="1">
            <a:spLocks noGrp="1"/>
          </p:cNvSpPr>
          <p:nvPr>
            <p:ph type="body" idx="13"/>
          </p:nvPr>
        </p:nvSpPr>
        <p:spPr>
          <a:xfrm>
            <a:off x="8033878" y="3238625"/>
            <a:ext cx="1612200" cy="23301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651"/>
        <p:cNvGrpSpPr/>
        <p:nvPr/>
      </p:nvGrpSpPr>
      <p:grpSpPr>
        <a:xfrm>
          <a:off x="0" y="0"/>
          <a:ext cx="0" cy="0"/>
          <a:chOff x="0" y="0"/>
          <a:chExt cx="0" cy="0"/>
        </a:xfrm>
      </p:grpSpPr>
      <p:sp>
        <p:nvSpPr>
          <p:cNvPr id="652" name="Google Shape;652;p19"/>
          <p:cNvSpPr/>
          <p:nvPr/>
        </p:nvSpPr>
        <p:spPr>
          <a:xfrm rot="8376575">
            <a:off x="6947389" y="-633893"/>
            <a:ext cx="5488011" cy="8317840"/>
          </a:xfrm>
          <a:custGeom>
            <a:avLst/>
            <a:gdLst/>
            <a:ahLst/>
            <a:cxnLst/>
            <a:rect l="l" t="t" r="r" b="b"/>
            <a:pathLst>
              <a:path w="5488011" h="8317840" extrusionOk="0">
                <a:moveTo>
                  <a:pt x="2177864" y="8305427"/>
                </a:moveTo>
                <a:lnTo>
                  <a:pt x="0" y="6452547"/>
                </a:lnTo>
                <a:lnTo>
                  <a:pt x="39358" y="6271037"/>
                </a:lnTo>
                <a:cubicBezTo>
                  <a:pt x="188737" y="5706161"/>
                  <a:pt x="544574" y="5130673"/>
                  <a:pt x="812765" y="4686008"/>
                </a:cubicBezTo>
                <a:cubicBezTo>
                  <a:pt x="1205409" y="3959222"/>
                  <a:pt x="1015604" y="3430242"/>
                  <a:pt x="766779" y="2919422"/>
                </a:cubicBezTo>
                <a:lnTo>
                  <a:pt x="673962" y="2733035"/>
                </a:lnTo>
                <a:lnTo>
                  <a:pt x="2999168" y="0"/>
                </a:lnTo>
                <a:lnTo>
                  <a:pt x="5488011" y="2117454"/>
                </a:lnTo>
                <a:lnTo>
                  <a:pt x="5484536" y="2193806"/>
                </a:lnTo>
                <a:cubicBezTo>
                  <a:pt x="5455792" y="2433076"/>
                  <a:pt x="5372029" y="2672413"/>
                  <a:pt x="5220679" y="2900481"/>
                </a:cubicBezTo>
                <a:cubicBezTo>
                  <a:pt x="5040135" y="3149086"/>
                  <a:pt x="4790492" y="3319070"/>
                  <a:pt x="4673631" y="3613358"/>
                </a:cubicBezTo>
                <a:cubicBezTo>
                  <a:pt x="4355049" y="5019507"/>
                  <a:pt x="6266855" y="5608082"/>
                  <a:pt x="4986958" y="7308518"/>
                </a:cubicBezTo>
                <a:cubicBezTo>
                  <a:pt x="4324163" y="7998064"/>
                  <a:pt x="3401058" y="8317840"/>
                  <a:pt x="2478749" y="8317840"/>
                </a:cubicBezTo>
                <a:cubicBezTo>
                  <a:pt x="2391740" y="8317840"/>
                  <a:pt x="2304741" y="8314994"/>
                  <a:pt x="2217971" y="8309343"/>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grpSp>
        <p:nvGrpSpPr>
          <p:cNvPr id="653" name="Google Shape;653;p19"/>
          <p:cNvGrpSpPr/>
          <p:nvPr/>
        </p:nvGrpSpPr>
        <p:grpSpPr>
          <a:xfrm rot="-379778">
            <a:off x="544541" y="892940"/>
            <a:ext cx="8185377" cy="5072107"/>
            <a:chOff x="854242" y="649704"/>
            <a:chExt cx="9106200" cy="5642700"/>
          </a:xfrm>
        </p:grpSpPr>
        <p:sp>
          <p:nvSpPr>
            <p:cNvPr id="654" name="Google Shape;654;p19"/>
            <p:cNvSpPr/>
            <p:nvPr/>
          </p:nvSpPr>
          <p:spPr>
            <a:xfrm>
              <a:off x="854242" y="649704"/>
              <a:ext cx="9106200" cy="5642700"/>
            </a:xfrm>
            <a:prstGeom prst="rect">
              <a:avLst/>
            </a:prstGeom>
            <a:solidFill>
              <a:srgbClr val="F4F4F4"/>
            </a:solidFill>
            <a:ln>
              <a:noFill/>
            </a:ln>
            <a:effectLst>
              <a:outerShdw blurRad="127000" dist="38100" algn="l" rotWithShape="0">
                <a:srgbClr val="000000">
                  <a:alpha val="2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655" name="Google Shape;655;p19"/>
            <p:cNvSpPr/>
            <p:nvPr/>
          </p:nvSpPr>
          <p:spPr>
            <a:xfrm>
              <a:off x="1310550" y="932446"/>
              <a:ext cx="8193600" cy="5077200"/>
            </a:xfrm>
            <a:prstGeom prst="rect">
              <a:avLst/>
            </a:prstGeom>
            <a:noFill/>
            <a:ln w="31750" cap="flat" cmpd="sng">
              <a:solidFill>
                <a:srgbClr val="B9B9B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cxnSp>
          <p:nvCxnSpPr>
            <p:cNvPr id="656" name="Google Shape;656;p19"/>
            <p:cNvCxnSpPr/>
            <p:nvPr/>
          </p:nvCxnSpPr>
          <p:spPr>
            <a:xfrm flipH="1">
              <a:off x="5390202" y="1179095"/>
              <a:ext cx="17100" cy="4644000"/>
            </a:xfrm>
            <a:prstGeom prst="straightConnector1">
              <a:avLst/>
            </a:prstGeom>
            <a:noFill/>
            <a:ln w="31750" cap="flat" cmpd="sng">
              <a:solidFill>
                <a:srgbClr val="B9B9B9"/>
              </a:solidFill>
              <a:prstDash val="solid"/>
              <a:miter lim="800000"/>
              <a:headEnd type="none" w="sm" len="sm"/>
              <a:tailEnd type="none" w="sm" len="sm"/>
            </a:ln>
          </p:spPr>
        </p:cxnSp>
        <p:grpSp>
          <p:nvGrpSpPr>
            <p:cNvPr id="657" name="Google Shape;657;p19"/>
            <p:cNvGrpSpPr/>
            <p:nvPr/>
          </p:nvGrpSpPr>
          <p:grpSpPr>
            <a:xfrm rot="-82582">
              <a:off x="8081838" y="972056"/>
              <a:ext cx="1324375" cy="1514343"/>
              <a:chOff x="9204036" y="1284493"/>
              <a:chExt cx="2465995" cy="2819717"/>
            </a:xfrm>
          </p:grpSpPr>
          <p:sp>
            <p:nvSpPr>
              <p:cNvPr id="658" name="Google Shape;658;p19"/>
              <p:cNvSpPr/>
              <p:nvPr/>
            </p:nvSpPr>
            <p:spPr>
              <a:xfrm rot="-447735">
                <a:off x="9361292" y="1413353"/>
                <a:ext cx="2151483" cy="2561996"/>
              </a:xfrm>
              <a:custGeom>
                <a:avLst/>
                <a:gdLst/>
                <a:ahLst/>
                <a:cxnLst/>
                <a:rect l="l" t="t" r="r" b="b"/>
                <a:pathLst>
                  <a:path w="2149382" h="2559494" extrusionOk="0">
                    <a:moveTo>
                      <a:pt x="328642" y="60"/>
                    </a:moveTo>
                    <a:lnTo>
                      <a:pt x="325317" y="23333"/>
                    </a:lnTo>
                    <a:cubicBezTo>
                      <a:pt x="357456" y="28809"/>
                      <a:pt x="379751" y="58796"/>
                      <a:pt x="375057" y="91326"/>
                    </a:cubicBezTo>
                    <a:cubicBezTo>
                      <a:pt x="370429" y="123856"/>
                      <a:pt x="340702" y="146216"/>
                      <a:pt x="308238" y="142500"/>
                    </a:cubicBezTo>
                    <a:lnTo>
                      <a:pt x="299893" y="201302"/>
                    </a:lnTo>
                    <a:cubicBezTo>
                      <a:pt x="332032" y="206778"/>
                      <a:pt x="354327" y="236765"/>
                      <a:pt x="349633" y="269295"/>
                    </a:cubicBezTo>
                    <a:cubicBezTo>
                      <a:pt x="345005" y="301825"/>
                      <a:pt x="315278" y="324185"/>
                      <a:pt x="282813" y="320404"/>
                    </a:cubicBezTo>
                    <a:lnTo>
                      <a:pt x="274730" y="377250"/>
                    </a:lnTo>
                    <a:cubicBezTo>
                      <a:pt x="306934" y="382726"/>
                      <a:pt x="329164" y="412518"/>
                      <a:pt x="324535" y="445048"/>
                    </a:cubicBezTo>
                    <a:cubicBezTo>
                      <a:pt x="319907" y="477578"/>
                      <a:pt x="290115" y="500133"/>
                      <a:pt x="257715" y="496352"/>
                    </a:cubicBezTo>
                    <a:lnTo>
                      <a:pt x="249306" y="555154"/>
                    </a:lnTo>
                    <a:cubicBezTo>
                      <a:pt x="281510" y="560630"/>
                      <a:pt x="303739" y="590487"/>
                      <a:pt x="299111" y="623017"/>
                    </a:cubicBezTo>
                    <a:cubicBezTo>
                      <a:pt x="294482" y="655547"/>
                      <a:pt x="264756" y="677907"/>
                      <a:pt x="232291" y="674191"/>
                    </a:cubicBezTo>
                    <a:lnTo>
                      <a:pt x="223882" y="732992"/>
                    </a:lnTo>
                    <a:cubicBezTo>
                      <a:pt x="256085" y="738468"/>
                      <a:pt x="278315" y="768456"/>
                      <a:pt x="273687" y="800986"/>
                    </a:cubicBezTo>
                    <a:cubicBezTo>
                      <a:pt x="269058" y="833516"/>
                      <a:pt x="239332" y="855876"/>
                      <a:pt x="206867" y="852095"/>
                    </a:cubicBezTo>
                    <a:lnTo>
                      <a:pt x="198457" y="910962"/>
                    </a:lnTo>
                    <a:cubicBezTo>
                      <a:pt x="230661" y="916438"/>
                      <a:pt x="252956" y="946229"/>
                      <a:pt x="248263" y="978759"/>
                    </a:cubicBezTo>
                    <a:cubicBezTo>
                      <a:pt x="243634" y="1011289"/>
                      <a:pt x="213907" y="1033845"/>
                      <a:pt x="181443" y="1030064"/>
                    </a:cubicBezTo>
                    <a:lnTo>
                      <a:pt x="173033" y="1088865"/>
                    </a:lnTo>
                    <a:cubicBezTo>
                      <a:pt x="205237" y="1094341"/>
                      <a:pt x="227532" y="1124198"/>
                      <a:pt x="222838" y="1156728"/>
                    </a:cubicBezTo>
                    <a:cubicBezTo>
                      <a:pt x="218210" y="1189258"/>
                      <a:pt x="188483" y="1211618"/>
                      <a:pt x="156084" y="1207902"/>
                    </a:cubicBezTo>
                    <a:lnTo>
                      <a:pt x="147674" y="1266704"/>
                    </a:lnTo>
                    <a:cubicBezTo>
                      <a:pt x="179813" y="1272180"/>
                      <a:pt x="202108" y="1302167"/>
                      <a:pt x="197414" y="1334697"/>
                    </a:cubicBezTo>
                    <a:cubicBezTo>
                      <a:pt x="192786" y="1367162"/>
                      <a:pt x="163059" y="1389587"/>
                      <a:pt x="130595" y="1385806"/>
                    </a:cubicBezTo>
                    <a:lnTo>
                      <a:pt x="122250" y="1444673"/>
                    </a:lnTo>
                    <a:cubicBezTo>
                      <a:pt x="154389" y="1450149"/>
                      <a:pt x="176684" y="1479941"/>
                      <a:pt x="172055" y="1512471"/>
                    </a:cubicBezTo>
                    <a:cubicBezTo>
                      <a:pt x="167362" y="1545001"/>
                      <a:pt x="137635" y="1567556"/>
                      <a:pt x="105170" y="1563775"/>
                    </a:cubicBezTo>
                    <a:lnTo>
                      <a:pt x="96826" y="1622577"/>
                    </a:lnTo>
                    <a:cubicBezTo>
                      <a:pt x="128965" y="1628053"/>
                      <a:pt x="151260" y="1657910"/>
                      <a:pt x="146631" y="1690440"/>
                    </a:cubicBezTo>
                    <a:cubicBezTo>
                      <a:pt x="141938" y="1722969"/>
                      <a:pt x="112211" y="1745330"/>
                      <a:pt x="79811" y="1741549"/>
                    </a:cubicBezTo>
                    <a:lnTo>
                      <a:pt x="71793" y="1797547"/>
                    </a:lnTo>
                    <a:cubicBezTo>
                      <a:pt x="103997" y="1803023"/>
                      <a:pt x="126227" y="1833010"/>
                      <a:pt x="121598" y="1865540"/>
                    </a:cubicBezTo>
                    <a:cubicBezTo>
                      <a:pt x="116970" y="1898005"/>
                      <a:pt x="87243" y="1920431"/>
                      <a:pt x="54778" y="1916649"/>
                    </a:cubicBezTo>
                    <a:lnTo>
                      <a:pt x="46695" y="1973495"/>
                    </a:lnTo>
                    <a:cubicBezTo>
                      <a:pt x="78834" y="1978971"/>
                      <a:pt x="101129" y="2008763"/>
                      <a:pt x="96500" y="2041293"/>
                    </a:cubicBezTo>
                    <a:cubicBezTo>
                      <a:pt x="91806" y="2073823"/>
                      <a:pt x="62080" y="2096379"/>
                      <a:pt x="29615" y="2092597"/>
                    </a:cubicBezTo>
                    <a:lnTo>
                      <a:pt x="21271" y="2151399"/>
                    </a:lnTo>
                    <a:cubicBezTo>
                      <a:pt x="53409" y="2156875"/>
                      <a:pt x="75704" y="2186732"/>
                      <a:pt x="71076" y="2219262"/>
                    </a:cubicBezTo>
                    <a:cubicBezTo>
                      <a:pt x="66382" y="2251792"/>
                      <a:pt x="36656" y="2274152"/>
                      <a:pt x="4256" y="2270371"/>
                    </a:cubicBezTo>
                    <a:lnTo>
                      <a:pt x="84" y="2299381"/>
                    </a:lnTo>
                    <a:lnTo>
                      <a:pt x="55691" y="2307334"/>
                    </a:lnTo>
                    <a:cubicBezTo>
                      <a:pt x="66252" y="2282887"/>
                      <a:pt x="91285" y="2266851"/>
                      <a:pt x="118860" y="2270762"/>
                    </a:cubicBezTo>
                    <a:cubicBezTo>
                      <a:pt x="146501" y="2274739"/>
                      <a:pt x="166188" y="2297164"/>
                      <a:pt x="169448" y="2323566"/>
                    </a:cubicBezTo>
                    <a:lnTo>
                      <a:pt x="233660" y="2332758"/>
                    </a:lnTo>
                    <a:cubicBezTo>
                      <a:pt x="244221" y="2308312"/>
                      <a:pt x="269254" y="2292275"/>
                      <a:pt x="296829" y="2296187"/>
                    </a:cubicBezTo>
                    <a:cubicBezTo>
                      <a:pt x="324470" y="2300163"/>
                      <a:pt x="344027" y="2322523"/>
                      <a:pt x="347286" y="2348990"/>
                    </a:cubicBezTo>
                    <a:lnTo>
                      <a:pt x="409413" y="2357856"/>
                    </a:lnTo>
                    <a:cubicBezTo>
                      <a:pt x="420039" y="2333410"/>
                      <a:pt x="445137" y="2317373"/>
                      <a:pt x="472777" y="2321350"/>
                    </a:cubicBezTo>
                    <a:cubicBezTo>
                      <a:pt x="500418" y="2325326"/>
                      <a:pt x="519910" y="2347686"/>
                      <a:pt x="523169" y="2374154"/>
                    </a:cubicBezTo>
                    <a:lnTo>
                      <a:pt x="587382" y="2383280"/>
                    </a:lnTo>
                    <a:cubicBezTo>
                      <a:pt x="597942" y="2358834"/>
                      <a:pt x="622975" y="2342797"/>
                      <a:pt x="650551" y="2346774"/>
                    </a:cubicBezTo>
                    <a:cubicBezTo>
                      <a:pt x="678191" y="2350685"/>
                      <a:pt x="697879" y="2373111"/>
                      <a:pt x="701138" y="2399578"/>
                    </a:cubicBezTo>
                    <a:lnTo>
                      <a:pt x="765351" y="2408704"/>
                    </a:lnTo>
                    <a:cubicBezTo>
                      <a:pt x="775911" y="2384258"/>
                      <a:pt x="800944" y="2368222"/>
                      <a:pt x="828520" y="2372198"/>
                    </a:cubicBezTo>
                    <a:cubicBezTo>
                      <a:pt x="856160" y="2376109"/>
                      <a:pt x="875652" y="2398535"/>
                      <a:pt x="878912" y="2424937"/>
                    </a:cubicBezTo>
                    <a:lnTo>
                      <a:pt x="943124" y="2434129"/>
                    </a:lnTo>
                    <a:cubicBezTo>
                      <a:pt x="953750" y="2409682"/>
                      <a:pt x="978848" y="2393645"/>
                      <a:pt x="1006489" y="2397622"/>
                    </a:cubicBezTo>
                    <a:cubicBezTo>
                      <a:pt x="1034129" y="2401534"/>
                      <a:pt x="1053621" y="2423959"/>
                      <a:pt x="1056881" y="2450361"/>
                    </a:cubicBezTo>
                    <a:lnTo>
                      <a:pt x="1121093" y="2459553"/>
                    </a:lnTo>
                    <a:cubicBezTo>
                      <a:pt x="1131654" y="2435107"/>
                      <a:pt x="1156687" y="2419070"/>
                      <a:pt x="1184262" y="2422981"/>
                    </a:cubicBezTo>
                    <a:cubicBezTo>
                      <a:pt x="1211903" y="2426958"/>
                      <a:pt x="1231590" y="2449383"/>
                      <a:pt x="1234850" y="2475785"/>
                    </a:cubicBezTo>
                    <a:lnTo>
                      <a:pt x="1299062" y="2484977"/>
                    </a:lnTo>
                    <a:cubicBezTo>
                      <a:pt x="1309623" y="2460531"/>
                      <a:pt x="1334656" y="2444494"/>
                      <a:pt x="1362231" y="2448405"/>
                    </a:cubicBezTo>
                    <a:cubicBezTo>
                      <a:pt x="1389872" y="2452382"/>
                      <a:pt x="1409494" y="2474807"/>
                      <a:pt x="1412819" y="2501209"/>
                    </a:cubicBezTo>
                    <a:lnTo>
                      <a:pt x="1476836" y="2510401"/>
                    </a:lnTo>
                    <a:cubicBezTo>
                      <a:pt x="1487461" y="2485890"/>
                      <a:pt x="1512560" y="2469918"/>
                      <a:pt x="1540200" y="2473830"/>
                    </a:cubicBezTo>
                    <a:cubicBezTo>
                      <a:pt x="1567841" y="2477806"/>
                      <a:pt x="1587333" y="2500166"/>
                      <a:pt x="1590592" y="2526633"/>
                    </a:cubicBezTo>
                    <a:lnTo>
                      <a:pt x="1654804" y="2535825"/>
                    </a:lnTo>
                    <a:cubicBezTo>
                      <a:pt x="1665365" y="2511314"/>
                      <a:pt x="1690398" y="2495342"/>
                      <a:pt x="1717974" y="2499253"/>
                    </a:cubicBezTo>
                    <a:cubicBezTo>
                      <a:pt x="1745614" y="2503230"/>
                      <a:pt x="1765237" y="2525590"/>
                      <a:pt x="1768561" y="2552058"/>
                    </a:cubicBezTo>
                    <a:lnTo>
                      <a:pt x="1820974" y="2559554"/>
                    </a:lnTo>
                    <a:lnTo>
                      <a:pt x="1825407" y="2528720"/>
                    </a:lnTo>
                    <a:cubicBezTo>
                      <a:pt x="1798614" y="2519397"/>
                      <a:pt x="1780752" y="2493191"/>
                      <a:pt x="1784924" y="2464116"/>
                    </a:cubicBezTo>
                    <a:cubicBezTo>
                      <a:pt x="1789096" y="2434976"/>
                      <a:pt x="1813542" y="2414897"/>
                      <a:pt x="1841835" y="2413463"/>
                    </a:cubicBezTo>
                    <a:lnTo>
                      <a:pt x="1850766" y="2350881"/>
                    </a:lnTo>
                    <a:cubicBezTo>
                      <a:pt x="1824038" y="2341559"/>
                      <a:pt x="1806176" y="2315287"/>
                      <a:pt x="1810348" y="2286147"/>
                    </a:cubicBezTo>
                    <a:cubicBezTo>
                      <a:pt x="1814520" y="2257007"/>
                      <a:pt x="1838967" y="2236929"/>
                      <a:pt x="1867259" y="2235494"/>
                    </a:cubicBezTo>
                    <a:lnTo>
                      <a:pt x="1875929" y="2174998"/>
                    </a:lnTo>
                    <a:cubicBezTo>
                      <a:pt x="1849136" y="2165676"/>
                      <a:pt x="1831274" y="2139469"/>
                      <a:pt x="1835446" y="2110395"/>
                    </a:cubicBezTo>
                    <a:cubicBezTo>
                      <a:pt x="1839618" y="2081254"/>
                      <a:pt x="1864130" y="2060980"/>
                      <a:pt x="1892422" y="2059546"/>
                    </a:cubicBezTo>
                    <a:lnTo>
                      <a:pt x="1900962" y="1999897"/>
                    </a:lnTo>
                    <a:cubicBezTo>
                      <a:pt x="1874169" y="1990575"/>
                      <a:pt x="1856307" y="1964434"/>
                      <a:pt x="1860479" y="1935294"/>
                    </a:cubicBezTo>
                    <a:cubicBezTo>
                      <a:pt x="1864651" y="1906154"/>
                      <a:pt x="1889098" y="1886075"/>
                      <a:pt x="1917390" y="1884641"/>
                    </a:cubicBezTo>
                    <a:lnTo>
                      <a:pt x="1926321" y="1822058"/>
                    </a:lnTo>
                    <a:cubicBezTo>
                      <a:pt x="1899593" y="1812736"/>
                      <a:pt x="1881731" y="1786465"/>
                      <a:pt x="1885903" y="1757325"/>
                    </a:cubicBezTo>
                    <a:cubicBezTo>
                      <a:pt x="1890076" y="1728185"/>
                      <a:pt x="1914522" y="1708106"/>
                      <a:pt x="1942814" y="1706672"/>
                    </a:cubicBezTo>
                    <a:lnTo>
                      <a:pt x="1951745" y="1644155"/>
                    </a:lnTo>
                    <a:cubicBezTo>
                      <a:pt x="1925018" y="1634833"/>
                      <a:pt x="1907156" y="1608626"/>
                      <a:pt x="1911327" y="1579551"/>
                    </a:cubicBezTo>
                    <a:cubicBezTo>
                      <a:pt x="1915434" y="1550411"/>
                      <a:pt x="1939946" y="1530137"/>
                      <a:pt x="1968239" y="1528703"/>
                    </a:cubicBezTo>
                    <a:lnTo>
                      <a:pt x="1977170" y="1466186"/>
                    </a:lnTo>
                    <a:cubicBezTo>
                      <a:pt x="1950441" y="1456864"/>
                      <a:pt x="1932579" y="1430722"/>
                      <a:pt x="1936752" y="1401582"/>
                    </a:cubicBezTo>
                    <a:cubicBezTo>
                      <a:pt x="1940859" y="1372442"/>
                      <a:pt x="1965370" y="1352364"/>
                      <a:pt x="1993663" y="1350930"/>
                    </a:cubicBezTo>
                    <a:lnTo>
                      <a:pt x="2002594" y="1288412"/>
                    </a:lnTo>
                    <a:cubicBezTo>
                      <a:pt x="1975866" y="1279025"/>
                      <a:pt x="1958004" y="1252753"/>
                      <a:pt x="1962176" y="1223613"/>
                    </a:cubicBezTo>
                    <a:cubicBezTo>
                      <a:pt x="1966283" y="1194539"/>
                      <a:pt x="1990794" y="1174395"/>
                      <a:pt x="2019087" y="1172961"/>
                    </a:cubicBezTo>
                    <a:lnTo>
                      <a:pt x="2028018" y="1110443"/>
                    </a:lnTo>
                    <a:cubicBezTo>
                      <a:pt x="2001290" y="1101121"/>
                      <a:pt x="1983363" y="1074915"/>
                      <a:pt x="1987535" y="1045840"/>
                    </a:cubicBezTo>
                    <a:cubicBezTo>
                      <a:pt x="1991707" y="1016700"/>
                      <a:pt x="2016218" y="996426"/>
                      <a:pt x="2044511" y="994992"/>
                    </a:cubicBezTo>
                    <a:lnTo>
                      <a:pt x="2053442" y="932474"/>
                    </a:lnTo>
                    <a:cubicBezTo>
                      <a:pt x="2026714" y="923152"/>
                      <a:pt x="2008787" y="897011"/>
                      <a:pt x="2012959" y="867871"/>
                    </a:cubicBezTo>
                    <a:cubicBezTo>
                      <a:pt x="2017131" y="838731"/>
                      <a:pt x="2041643" y="818652"/>
                      <a:pt x="2069935" y="817218"/>
                    </a:cubicBezTo>
                    <a:lnTo>
                      <a:pt x="2078866" y="754701"/>
                    </a:lnTo>
                    <a:cubicBezTo>
                      <a:pt x="2052073" y="745313"/>
                      <a:pt x="2034276" y="719042"/>
                      <a:pt x="2038383" y="689902"/>
                    </a:cubicBezTo>
                    <a:cubicBezTo>
                      <a:pt x="2042555" y="660827"/>
                      <a:pt x="2067067" y="640683"/>
                      <a:pt x="2095359" y="639249"/>
                    </a:cubicBezTo>
                    <a:lnTo>
                      <a:pt x="2103965" y="578753"/>
                    </a:lnTo>
                    <a:cubicBezTo>
                      <a:pt x="2077236" y="569430"/>
                      <a:pt x="2059374" y="543289"/>
                      <a:pt x="2063547" y="514149"/>
                    </a:cubicBezTo>
                    <a:cubicBezTo>
                      <a:pt x="2067654" y="485009"/>
                      <a:pt x="2092165" y="464800"/>
                      <a:pt x="2120457" y="463301"/>
                    </a:cubicBezTo>
                    <a:lnTo>
                      <a:pt x="2129388" y="400784"/>
                    </a:lnTo>
                    <a:cubicBezTo>
                      <a:pt x="2102661" y="391462"/>
                      <a:pt x="2084799" y="365320"/>
                      <a:pt x="2088970" y="336180"/>
                    </a:cubicBezTo>
                    <a:cubicBezTo>
                      <a:pt x="2093077" y="307040"/>
                      <a:pt x="2117589" y="286831"/>
                      <a:pt x="2145882" y="285332"/>
                    </a:cubicBezTo>
                    <a:lnTo>
                      <a:pt x="2149467" y="260234"/>
                    </a:lnTo>
                    <a:lnTo>
                      <a:pt x="2100770" y="253258"/>
                    </a:lnTo>
                    <a:cubicBezTo>
                      <a:pt x="2094838" y="284876"/>
                      <a:pt x="2065242" y="306845"/>
                      <a:pt x="2033103" y="302216"/>
                    </a:cubicBezTo>
                    <a:cubicBezTo>
                      <a:pt x="2000899" y="297653"/>
                      <a:pt x="1978865" y="268317"/>
                      <a:pt x="1981994" y="236309"/>
                    </a:cubicBezTo>
                    <a:lnTo>
                      <a:pt x="1922801" y="227834"/>
                    </a:lnTo>
                    <a:cubicBezTo>
                      <a:pt x="1916869" y="259452"/>
                      <a:pt x="1887468" y="281421"/>
                      <a:pt x="1855329" y="276857"/>
                    </a:cubicBezTo>
                    <a:cubicBezTo>
                      <a:pt x="1823125" y="272229"/>
                      <a:pt x="1800895" y="242893"/>
                      <a:pt x="1804025" y="210885"/>
                    </a:cubicBezTo>
                    <a:lnTo>
                      <a:pt x="1744897" y="202410"/>
                    </a:lnTo>
                    <a:cubicBezTo>
                      <a:pt x="1738900" y="234027"/>
                      <a:pt x="1709499" y="255996"/>
                      <a:pt x="1677360" y="251433"/>
                    </a:cubicBezTo>
                    <a:cubicBezTo>
                      <a:pt x="1645156" y="246805"/>
                      <a:pt x="1623057" y="217469"/>
                      <a:pt x="1626251" y="185461"/>
                    </a:cubicBezTo>
                    <a:lnTo>
                      <a:pt x="1567058" y="177051"/>
                    </a:lnTo>
                    <a:cubicBezTo>
                      <a:pt x="1561126" y="208668"/>
                      <a:pt x="1531530" y="230572"/>
                      <a:pt x="1499391" y="226009"/>
                    </a:cubicBezTo>
                    <a:cubicBezTo>
                      <a:pt x="1467187" y="221381"/>
                      <a:pt x="1445153" y="192045"/>
                      <a:pt x="1448282" y="160037"/>
                    </a:cubicBezTo>
                    <a:lnTo>
                      <a:pt x="1389090" y="151562"/>
                    </a:lnTo>
                    <a:cubicBezTo>
                      <a:pt x="1383157" y="183244"/>
                      <a:pt x="1353757" y="205148"/>
                      <a:pt x="1321618" y="200585"/>
                    </a:cubicBezTo>
                    <a:cubicBezTo>
                      <a:pt x="1289414" y="196021"/>
                      <a:pt x="1267184" y="166621"/>
                      <a:pt x="1270313" y="134612"/>
                    </a:cubicBezTo>
                    <a:lnTo>
                      <a:pt x="1211186" y="126138"/>
                    </a:lnTo>
                    <a:cubicBezTo>
                      <a:pt x="1205188" y="157820"/>
                      <a:pt x="1175787" y="179724"/>
                      <a:pt x="1143649" y="175161"/>
                    </a:cubicBezTo>
                    <a:cubicBezTo>
                      <a:pt x="1111445" y="170532"/>
                      <a:pt x="1089346" y="141262"/>
                      <a:pt x="1092540" y="109188"/>
                    </a:cubicBezTo>
                    <a:lnTo>
                      <a:pt x="1033347" y="100779"/>
                    </a:lnTo>
                    <a:cubicBezTo>
                      <a:pt x="1027415" y="132396"/>
                      <a:pt x="997819" y="154300"/>
                      <a:pt x="965680" y="149736"/>
                    </a:cubicBezTo>
                    <a:cubicBezTo>
                      <a:pt x="933476" y="145108"/>
                      <a:pt x="911442" y="115838"/>
                      <a:pt x="914571" y="83764"/>
                    </a:cubicBezTo>
                    <a:lnTo>
                      <a:pt x="855443" y="75355"/>
                    </a:lnTo>
                    <a:cubicBezTo>
                      <a:pt x="849446" y="106972"/>
                      <a:pt x="820045" y="128941"/>
                      <a:pt x="787906" y="124312"/>
                    </a:cubicBezTo>
                    <a:cubicBezTo>
                      <a:pt x="755702" y="119749"/>
                      <a:pt x="733473" y="90414"/>
                      <a:pt x="736602" y="58340"/>
                    </a:cubicBezTo>
                    <a:lnTo>
                      <a:pt x="679495" y="50191"/>
                    </a:lnTo>
                    <a:cubicBezTo>
                      <a:pt x="673563" y="81808"/>
                      <a:pt x="644097" y="103777"/>
                      <a:pt x="611958" y="99214"/>
                    </a:cubicBezTo>
                    <a:cubicBezTo>
                      <a:pt x="579754" y="94586"/>
                      <a:pt x="557525" y="65250"/>
                      <a:pt x="560654" y="33242"/>
                    </a:cubicBezTo>
                    <a:lnTo>
                      <a:pt x="501657" y="24832"/>
                    </a:lnTo>
                    <a:cubicBezTo>
                      <a:pt x="495724" y="56449"/>
                      <a:pt x="466128" y="78353"/>
                      <a:pt x="433989" y="73790"/>
                    </a:cubicBezTo>
                    <a:cubicBezTo>
                      <a:pt x="401785" y="69162"/>
                      <a:pt x="379751" y="39826"/>
                      <a:pt x="382880" y="7818"/>
                    </a:cubicBezTo>
                    <a:lnTo>
                      <a:pt x="328642" y="60"/>
                    </a:lnTo>
                    <a:close/>
                  </a:path>
                </a:pathLst>
              </a:custGeom>
              <a:solidFill>
                <a:srgbClr val="D8D8D8"/>
              </a:solidFill>
              <a:ln>
                <a:noFill/>
              </a:ln>
              <a:effectLst>
                <a:outerShdw blurRad="12700" dist="12700" dir="2700000" algn="t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9" name="Google Shape;659;p19"/>
              <p:cNvSpPr/>
              <p:nvPr/>
            </p:nvSpPr>
            <p:spPr>
              <a:xfrm rot="42970">
                <a:off x="9631547" y="1657825"/>
                <a:ext cx="1613516" cy="2081227"/>
              </a:xfrm>
              <a:custGeom>
                <a:avLst/>
                <a:gdLst/>
                <a:ahLst/>
                <a:cxnLst/>
                <a:rect l="l" t="t" r="r" b="b"/>
                <a:pathLst>
                  <a:path w="1613390" h="2081064" extrusionOk="0">
                    <a:moveTo>
                      <a:pt x="23" y="128"/>
                    </a:moveTo>
                    <a:lnTo>
                      <a:pt x="1613413" y="128"/>
                    </a:lnTo>
                    <a:lnTo>
                      <a:pt x="1613413" y="2081193"/>
                    </a:lnTo>
                    <a:lnTo>
                      <a:pt x="23" y="2081193"/>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660" name="Google Shape;660;p19"/>
            <p:cNvSpPr/>
            <p:nvPr/>
          </p:nvSpPr>
          <p:spPr>
            <a:xfrm rot="928949">
              <a:off x="6755326" y="1384860"/>
              <a:ext cx="1208042" cy="569263"/>
            </a:xfrm>
            <a:custGeom>
              <a:avLst/>
              <a:gdLst/>
              <a:ahLst/>
              <a:cxnLst/>
              <a:rect l="l" t="t" r="r" b="b"/>
              <a:pathLst>
                <a:path w="2186300" h="1482707" extrusionOk="0">
                  <a:moveTo>
                    <a:pt x="1706976" y="345"/>
                  </a:moveTo>
                  <a:cubicBezTo>
                    <a:pt x="1665515" y="-1220"/>
                    <a:pt x="1619882" y="3539"/>
                    <a:pt x="1572945" y="17750"/>
                  </a:cubicBezTo>
                  <a:cubicBezTo>
                    <a:pt x="1504235" y="38676"/>
                    <a:pt x="1438328" y="97869"/>
                    <a:pt x="1370334" y="168014"/>
                  </a:cubicBezTo>
                  <a:cubicBezTo>
                    <a:pt x="1355276" y="183594"/>
                    <a:pt x="1340151" y="199696"/>
                    <a:pt x="1324832" y="215994"/>
                  </a:cubicBezTo>
                  <a:cubicBezTo>
                    <a:pt x="1316096" y="225316"/>
                    <a:pt x="1307491" y="234051"/>
                    <a:pt x="1298625" y="243439"/>
                  </a:cubicBezTo>
                  <a:lnTo>
                    <a:pt x="1420857" y="207910"/>
                  </a:lnTo>
                  <a:cubicBezTo>
                    <a:pt x="1417337" y="211365"/>
                    <a:pt x="1414403" y="215016"/>
                    <a:pt x="1410883" y="218536"/>
                  </a:cubicBezTo>
                  <a:lnTo>
                    <a:pt x="1439566" y="209800"/>
                  </a:lnTo>
                  <a:cubicBezTo>
                    <a:pt x="1495369" y="155432"/>
                    <a:pt x="1550259" y="111755"/>
                    <a:pt x="1607235" y="94479"/>
                  </a:cubicBezTo>
                  <a:cubicBezTo>
                    <a:pt x="1701174" y="65926"/>
                    <a:pt x="1786247" y="76617"/>
                    <a:pt x="1848504" y="94479"/>
                  </a:cubicBezTo>
                  <a:lnTo>
                    <a:pt x="1934555" y="69511"/>
                  </a:lnTo>
                  <a:cubicBezTo>
                    <a:pt x="1934555" y="69511"/>
                    <a:pt x="1923994" y="67882"/>
                    <a:pt x="1912716" y="65795"/>
                  </a:cubicBezTo>
                  <a:lnTo>
                    <a:pt x="1921452" y="62666"/>
                  </a:lnTo>
                  <a:cubicBezTo>
                    <a:pt x="1921452" y="62666"/>
                    <a:pt x="1831359" y="5038"/>
                    <a:pt x="1706976" y="345"/>
                  </a:cubicBezTo>
                  <a:close/>
                  <a:moveTo>
                    <a:pt x="1410883" y="218536"/>
                  </a:moveTo>
                  <a:lnTo>
                    <a:pt x="1290542" y="252826"/>
                  </a:lnTo>
                  <a:cubicBezTo>
                    <a:pt x="1195951" y="353023"/>
                    <a:pt x="1093798" y="453937"/>
                    <a:pt x="971984" y="490965"/>
                  </a:cubicBezTo>
                  <a:cubicBezTo>
                    <a:pt x="839993" y="531057"/>
                    <a:pt x="729672" y="485033"/>
                    <a:pt x="601678" y="447940"/>
                  </a:cubicBezTo>
                  <a:lnTo>
                    <a:pt x="473253" y="484120"/>
                  </a:lnTo>
                  <a:cubicBezTo>
                    <a:pt x="674547" y="507850"/>
                    <a:pt x="812516" y="615674"/>
                    <a:pt x="993210" y="560784"/>
                  </a:cubicBezTo>
                  <a:cubicBezTo>
                    <a:pt x="1158401" y="510588"/>
                    <a:pt x="1287413" y="342397"/>
                    <a:pt x="1410883" y="218536"/>
                  </a:cubicBezTo>
                  <a:close/>
                  <a:moveTo>
                    <a:pt x="473253" y="484120"/>
                  </a:moveTo>
                  <a:cubicBezTo>
                    <a:pt x="472510" y="483990"/>
                    <a:pt x="471506" y="484186"/>
                    <a:pt x="470763" y="484120"/>
                  </a:cubicBezTo>
                  <a:lnTo>
                    <a:pt x="598562" y="446701"/>
                  </a:lnTo>
                  <a:cubicBezTo>
                    <a:pt x="575152" y="439856"/>
                    <a:pt x="551123" y="434185"/>
                    <a:pt x="526246" y="428579"/>
                  </a:cubicBezTo>
                  <a:cubicBezTo>
                    <a:pt x="518456" y="426884"/>
                    <a:pt x="510523" y="425124"/>
                    <a:pt x="502556" y="423624"/>
                  </a:cubicBezTo>
                  <a:cubicBezTo>
                    <a:pt x="415893" y="406870"/>
                    <a:pt x="318225" y="402176"/>
                    <a:pt x="198953" y="434837"/>
                  </a:cubicBezTo>
                  <a:cubicBezTo>
                    <a:pt x="105346" y="460456"/>
                    <a:pt x="47256" y="500548"/>
                    <a:pt x="84" y="545204"/>
                  </a:cubicBezTo>
                  <a:lnTo>
                    <a:pt x="17542" y="615609"/>
                  </a:lnTo>
                  <a:lnTo>
                    <a:pt x="44348" y="608177"/>
                  </a:lnTo>
                  <a:cubicBezTo>
                    <a:pt x="89818" y="568868"/>
                    <a:pt x="148300" y="534773"/>
                    <a:pt x="233243" y="511500"/>
                  </a:cubicBezTo>
                  <a:cubicBezTo>
                    <a:pt x="316295" y="488814"/>
                    <a:pt x="388330" y="484837"/>
                    <a:pt x="453931" y="489727"/>
                  </a:cubicBezTo>
                  <a:lnTo>
                    <a:pt x="473253" y="484120"/>
                  </a:lnTo>
                  <a:close/>
                  <a:moveTo>
                    <a:pt x="1790550" y="277142"/>
                  </a:moveTo>
                  <a:cubicBezTo>
                    <a:pt x="1749024" y="275577"/>
                    <a:pt x="1704043" y="279684"/>
                    <a:pt x="1657106" y="293961"/>
                  </a:cubicBezTo>
                  <a:cubicBezTo>
                    <a:pt x="1588395" y="314822"/>
                    <a:pt x="1522488" y="374080"/>
                    <a:pt x="1454495" y="444224"/>
                  </a:cubicBezTo>
                  <a:cubicBezTo>
                    <a:pt x="1439436" y="459739"/>
                    <a:pt x="1424312" y="476428"/>
                    <a:pt x="1408992" y="492791"/>
                  </a:cubicBezTo>
                  <a:cubicBezTo>
                    <a:pt x="1400257" y="502113"/>
                    <a:pt x="1391652" y="510848"/>
                    <a:pt x="1382786" y="520236"/>
                  </a:cubicBezTo>
                  <a:lnTo>
                    <a:pt x="1505017" y="484707"/>
                  </a:lnTo>
                  <a:cubicBezTo>
                    <a:pt x="1501497" y="488162"/>
                    <a:pt x="1497912" y="491161"/>
                    <a:pt x="1494391" y="494681"/>
                  </a:cubicBezTo>
                  <a:lnTo>
                    <a:pt x="1523075" y="486598"/>
                  </a:lnTo>
                  <a:cubicBezTo>
                    <a:pt x="1578943" y="432229"/>
                    <a:pt x="1634420" y="387965"/>
                    <a:pt x="1691396" y="370624"/>
                  </a:cubicBezTo>
                  <a:cubicBezTo>
                    <a:pt x="1785335" y="342071"/>
                    <a:pt x="1870408" y="352762"/>
                    <a:pt x="1932664" y="370624"/>
                  </a:cubicBezTo>
                  <a:lnTo>
                    <a:pt x="2018715" y="346309"/>
                  </a:lnTo>
                  <a:cubicBezTo>
                    <a:pt x="2018715" y="346309"/>
                    <a:pt x="2008154" y="344092"/>
                    <a:pt x="1996877" y="341941"/>
                  </a:cubicBezTo>
                  <a:lnTo>
                    <a:pt x="2005612" y="339464"/>
                  </a:lnTo>
                  <a:cubicBezTo>
                    <a:pt x="2005612" y="339464"/>
                    <a:pt x="1914933" y="281836"/>
                    <a:pt x="1790550" y="277142"/>
                  </a:cubicBezTo>
                  <a:close/>
                  <a:moveTo>
                    <a:pt x="1494391" y="494681"/>
                  </a:moveTo>
                  <a:lnTo>
                    <a:pt x="1374050" y="528971"/>
                  </a:lnTo>
                  <a:cubicBezTo>
                    <a:pt x="1279459" y="629234"/>
                    <a:pt x="1177958" y="730083"/>
                    <a:pt x="1056118" y="767111"/>
                  </a:cubicBezTo>
                  <a:cubicBezTo>
                    <a:pt x="924154" y="807203"/>
                    <a:pt x="813833" y="761244"/>
                    <a:pt x="685838" y="724085"/>
                  </a:cubicBezTo>
                  <a:lnTo>
                    <a:pt x="556795" y="760918"/>
                  </a:lnTo>
                  <a:cubicBezTo>
                    <a:pt x="758082" y="784647"/>
                    <a:pt x="896676" y="892471"/>
                    <a:pt x="1077370" y="837581"/>
                  </a:cubicBezTo>
                  <a:cubicBezTo>
                    <a:pt x="1242562" y="787385"/>
                    <a:pt x="1370921" y="618608"/>
                    <a:pt x="1494391" y="494681"/>
                  </a:cubicBezTo>
                  <a:close/>
                  <a:moveTo>
                    <a:pt x="556827" y="760918"/>
                  </a:moveTo>
                  <a:cubicBezTo>
                    <a:pt x="556084" y="760787"/>
                    <a:pt x="555699" y="760331"/>
                    <a:pt x="554956" y="760266"/>
                  </a:cubicBezTo>
                  <a:lnTo>
                    <a:pt x="682755" y="723499"/>
                  </a:lnTo>
                  <a:cubicBezTo>
                    <a:pt x="659345" y="716654"/>
                    <a:pt x="634690" y="710330"/>
                    <a:pt x="609814" y="704789"/>
                  </a:cubicBezTo>
                  <a:cubicBezTo>
                    <a:pt x="602023" y="703029"/>
                    <a:pt x="594090" y="701334"/>
                    <a:pt x="586124" y="699769"/>
                  </a:cubicBezTo>
                  <a:cubicBezTo>
                    <a:pt x="499460" y="683016"/>
                    <a:pt x="402418" y="678974"/>
                    <a:pt x="283146" y="711634"/>
                  </a:cubicBezTo>
                  <a:cubicBezTo>
                    <a:pt x="181743" y="739405"/>
                    <a:pt x="120379" y="783343"/>
                    <a:pt x="71813" y="832562"/>
                  </a:cubicBezTo>
                  <a:lnTo>
                    <a:pt x="89264" y="901794"/>
                  </a:lnTo>
                  <a:cubicBezTo>
                    <a:pt x="91748" y="899251"/>
                    <a:pt x="92934" y="896122"/>
                    <a:pt x="95503" y="893645"/>
                  </a:cubicBezTo>
                  <a:lnTo>
                    <a:pt x="127915" y="884323"/>
                  </a:lnTo>
                  <a:cubicBezTo>
                    <a:pt x="173385" y="845013"/>
                    <a:pt x="232493" y="811570"/>
                    <a:pt x="317436" y="788298"/>
                  </a:cubicBezTo>
                  <a:cubicBezTo>
                    <a:pt x="400482" y="765611"/>
                    <a:pt x="472523" y="761048"/>
                    <a:pt x="538124" y="765872"/>
                  </a:cubicBezTo>
                  <a:lnTo>
                    <a:pt x="556827" y="760918"/>
                  </a:lnTo>
                  <a:close/>
                  <a:moveTo>
                    <a:pt x="1874710" y="553287"/>
                  </a:moveTo>
                  <a:cubicBezTo>
                    <a:pt x="1833184" y="551723"/>
                    <a:pt x="1788203" y="555830"/>
                    <a:pt x="1741266" y="570106"/>
                  </a:cubicBezTo>
                  <a:cubicBezTo>
                    <a:pt x="1672556" y="591032"/>
                    <a:pt x="1606649" y="650225"/>
                    <a:pt x="1538655" y="720369"/>
                  </a:cubicBezTo>
                  <a:cubicBezTo>
                    <a:pt x="1523596" y="735950"/>
                    <a:pt x="1507886" y="752639"/>
                    <a:pt x="1492501" y="769001"/>
                  </a:cubicBezTo>
                  <a:cubicBezTo>
                    <a:pt x="1483830" y="778258"/>
                    <a:pt x="1475160" y="787059"/>
                    <a:pt x="1466359" y="796446"/>
                  </a:cubicBezTo>
                  <a:lnTo>
                    <a:pt x="1589178" y="760918"/>
                  </a:lnTo>
                  <a:cubicBezTo>
                    <a:pt x="1585657" y="764308"/>
                    <a:pt x="1582072" y="767306"/>
                    <a:pt x="1578552" y="770892"/>
                  </a:cubicBezTo>
                  <a:lnTo>
                    <a:pt x="1607235" y="762743"/>
                  </a:lnTo>
                  <a:cubicBezTo>
                    <a:pt x="1663103" y="708440"/>
                    <a:pt x="1717993" y="664110"/>
                    <a:pt x="1774904" y="646770"/>
                  </a:cubicBezTo>
                  <a:cubicBezTo>
                    <a:pt x="1868908" y="618282"/>
                    <a:pt x="1954568" y="628908"/>
                    <a:pt x="2016825" y="646770"/>
                  </a:cubicBezTo>
                  <a:lnTo>
                    <a:pt x="2102224" y="622519"/>
                  </a:lnTo>
                  <a:cubicBezTo>
                    <a:pt x="2102224" y="622519"/>
                    <a:pt x="2092315" y="620238"/>
                    <a:pt x="2081037" y="618151"/>
                  </a:cubicBezTo>
                  <a:lnTo>
                    <a:pt x="2089773" y="615609"/>
                  </a:lnTo>
                  <a:cubicBezTo>
                    <a:pt x="2089773" y="615609"/>
                    <a:pt x="1999093" y="557981"/>
                    <a:pt x="1874710" y="553287"/>
                  </a:cubicBezTo>
                  <a:close/>
                  <a:moveTo>
                    <a:pt x="1578552" y="770892"/>
                  </a:moveTo>
                  <a:lnTo>
                    <a:pt x="1458211" y="805117"/>
                  </a:lnTo>
                  <a:cubicBezTo>
                    <a:pt x="1363620" y="905379"/>
                    <a:pt x="1261532" y="1006293"/>
                    <a:pt x="1139692" y="1043321"/>
                  </a:cubicBezTo>
                  <a:cubicBezTo>
                    <a:pt x="1007682" y="1083413"/>
                    <a:pt x="897993" y="1037389"/>
                    <a:pt x="769999" y="1000296"/>
                  </a:cubicBezTo>
                  <a:lnTo>
                    <a:pt x="640948" y="1037063"/>
                  </a:lnTo>
                  <a:cubicBezTo>
                    <a:pt x="842242" y="1060857"/>
                    <a:pt x="980237" y="1168617"/>
                    <a:pt x="1160879" y="1113727"/>
                  </a:cubicBezTo>
                  <a:cubicBezTo>
                    <a:pt x="1326070" y="1063530"/>
                    <a:pt x="1455082" y="894753"/>
                    <a:pt x="1578552" y="770892"/>
                  </a:cubicBezTo>
                  <a:close/>
                  <a:moveTo>
                    <a:pt x="640922" y="1037063"/>
                  </a:moveTo>
                  <a:cubicBezTo>
                    <a:pt x="640186" y="1036998"/>
                    <a:pt x="639175" y="1037128"/>
                    <a:pt x="638432" y="1037063"/>
                  </a:cubicBezTo>
                  <a:lnTo>
                    <a:pt x="766857" y="999644"/>
                  </a:lnTo>
                  <a:cubicBezTo>
                    <a:pt x="743447" y="992864"/>
                    <a:pt x="718792" y="986541"/>
                    <a:pt x="693915" y="980935"/>
                  </a:cubicBezTo>
                  <a:cubicBezTo>
                    <a:pt x="686125" y="979240"/>
                    <a:pt x="678192" y="978131"/>
                    <a:pt x="670225" y="976566"/>
                  </a:cubicBezTo>
                  <a:cubicBezTo>
                    <a:pt x="583562" y="959813"/>
                    <a:pt x="486520" y="955184"/>
                    <a:pt x="367248" y="987779"/>
                  </a:cubicBezTo>
                  <a:cubicBezTo>
                    <a:pt x="258589" y="1017571"/>
                    <a:pt x="193255" y="1064964"/>
                    <a:pt x="143444" y="1118746"/>
                  </a:cubicBezTo>
                  <a:lnTo>
                    <a:pt x="161521" y="1192281"/>
                  </a:lnTo>
                  <a:cubicBezTo>
                    <a:pt x="168020" y="1185175"/>
                    <a:pt x="172486" y="1177352"/>
                    <a:pt x="179605" y="1170442"/>
                  </a:cubicBezTo>
                  <a:lnTo>
                    <a:pt x="212017" y="1161120"/>
                  </a:lnTo>
                  <a:cubicBezTo>
                    <a:pt x="257487" y="1121810"/>
                    <a:pt x="315976" y="1087716"/>
                    <a:pt x="400912" y="1064508"/>
                  </a:cubicBezTo>
                  <a:cubicBezTo>
                    <a:pt x="483964" y="1041757"/>
                    <a:pt x="555999" y="1037845"/>
                    <a:pt x="621600" y="1042669"/>
                  </a:cubicBezTo>
                  <a:lnTo>
                    <a:pt x="640922" y="1037063"/>
                  </a:lnTo>
                  <a:close/>
                  <a:moveTo>
                    <a:pt x="1958871" y="829432"/>
                  </a:moveTo>
                  <a:cubicBezTo>
                    <a:pt x="1917345" y="827868"/>
                    <a:pt x="1871777" y="832627"/>
                    <a:pt x="1824775" y="846904"/>
                  </a:cubicBezTo>
                  <a:cubicBezTo>
                    <a:pt x="1756064" y="867764"/>
                    <a:pt x="1690809" y="927022"/>
                    <a:pt x="1622816" y="997167"/>
                  </a:cubicBezTo>
                  <a:cubicBezTo>
                    <a:pt x="1607757" y="1012747"/>
                    <a:pt x="1592046" y="1028784"/>
                    <a:pt x="1576661" y="1045147"/>
                  </a:cubicBezTo>
                  <a:cubicBezTo>
                    <a:pt x="1567991" y="1054469"/>
                    <a:pt x="1559321" y="1063204"/>
                    <a:pt x="1550520" y="1072592"/>
                  </a:cubicBezTo>
                  <a:lnTo>
                    <a:pt x="1673338" y="1037063"/>
                  </a:lnTo>
                  <a:cubicBezTo>
                    <a:pt x="1669818" y="1040518"/>
                    <a:pt x="1666232" y="1044104"/>
                    <a:pt x="1662712" y="1047624"/>
                  </a:cubicBezTo>
                  <a:lnTo>
                    <a:pt x="1691396" y="1038953"/>
                  </a:lnTo>
                  <a:cubicBezTo>
                    <a:pt x="1747264" y="984585"/>
                    <a:pt x="1802154" y="940908"/>
                    <a:pt x="1859065" y="923567"/>
                  </a:cubicBezTo>
                  <a:cubicBezTo>
                    <a:pt x="1953069" y="895079"/>
                    <a:pt x="2038142" y="905705"/>
                    <a:pt x="2100333" y="923567"/>
                  </a:cubicBezTo>
                  <a:lnTo>
                    <a:pt x="2186384" y="898665"/>
                  </a:lnTo>
                  <a:cubicBezTo>
                    <a:pt x="2186384" y="898665"/>
                    <a:pt x="2175889" y="897035"/>
                    <a:pt x="2164546" y="894949"/>
                  </a:cubicBezTo>
                  <a:lnTo>
                    <a:pt x="2173281" y="891819"/>
                  </a:lnTo>
                  <a:cubicBezTo>
                    <a:pt x="2173281" y="891819"/>
                    <a:pt x="2083254" y="834192"/>
                    <a:pt x="1958871" y="829432"/>
                  </a:cubicBezTo>
                  <a:close/>
                  <a:moveTo>
                    <a:pt x="1662712" y="1047624"/>
                  </a:moveTo>
                  <a:lnTo>
                    <a:pt x="1542371" y="1081914"/>
                  </a:lnTo>
                  <a:cubicBezTo>
                    <a:pt x="1447780" y="1182176"/>
                    <a:pt x="1345693" y="1283091"/>
                    <a:pt x="1223852" y="1320053"/>
                  </a:cubicBezTo>
                  <a:cubicBezTo>
                    <a:pt x="1091842" y="1360211"/>
                    <a:pt x="982127" y="1314186"/>
                    <a:pt x="854159" y="1277093"/>
                  </a:cubicBezTo>
                  <a:lnTo>
                    <a:pt x="725109" y="1313208"/>
                  </a:lnTo>
                  <a:cubicBezTo>
                    <a:pt x="926403" y="1337003"/>
                    <a:pt x="1064397" y="1444827"/>
                    <a:pt x="1245039" y="1389937"/>
                  </a:cubicBezTo>
                  <a:cubicBezTo>
                    <a:pt x="1410231" y="1339741"/>
                    <a:pt x="1539242" y="1171550"/>
                    <a:pt x="1662712" y="1047624"/>
                  </a:cubicBezTo>
                  <a:close/>
                  <a:moveTo>
                    <a:pt x="725083" y="1313208"/>
                  </a:moveTo>
                  <a:cubicBezTo>
                    <a:pt x="724346" y="1313143"/>
                    <a:pt x="723336" y="1313339"/>
                    <a:pt x="722593" y="1313208"/>
                  </a:cubicBezTo>
                  <a:lnTo>
                    <a:pt x="850391" y="1275789"/>
                  </a:lnTo>
                  <a:cubicBezTo>
                    <a:pt x="826981" y="1269010"/>
                    <a:pt x="802952" y="1263338"/>
                    <a:pt x="778076" y="1257732"/>
                  </a:cubicBezTo>
                  <a:cubicBezTo>
                    <a:pt x="770286" y="1256037"/>
                    <a:pt x="762352" y="1254277"/>
                    <a:pt x="754386" y="1252777"/>
                  </a:cubicBezTo>
                  <a:cubicBezTo>
                    <a:pt x="667722" y="1235958"/>
                    <a:pt x="570061" y="1231330"/>
                    <a:pt x="450789" y="1263990"/>
                  </a:cubicBezTo>
                  <a:cubicBezTo>
                    <a:pt x="338382" y="1294759"/>
                    <a:pt x="271744" y="1344434"/>
                    <a:pt x="221372" y="1400498"/>
                  </a:cubicBezTo>
                  <a:cubicBezTo>
                    <a:pt x="219260" y="1402845"/>
                    <a:pt x="217141" y="1404996"/>
                    <a:pt x="215140" y="1407343"/>
                  </a:cubicBezTo>
                  <a:lnTo>
                    <a:pt x="234462" y="1482768"/>
                  </a:lnTo>
                  <a:cubicBezTo>
                    <a:pt x="244580" y="1470903"/>
                    <a:pt x="252070" y="1457931"/>
                    <a:pt x="263763" y="1446653"/>
                  </a:cubicBezTo>
                  <a:lnTo>
                    <a:pt x="296180" y="1437265"/>
                  </a:lnTo>
                  <a:cubicBezTo>
                    <a:pt x="341646" y="1397956"/>
                    <a:pt x="400139" y="1363926"/>
                    <a:pt x="485075" y="1340654"/>
                  </a:cubicBezTo>
                  <a:cubicBezTo>
                    <a:pt x="568127" y="1317902"/>
                    <a:pt x="640162" y="1313991"/>
                    <a:pt x="705763" y="1318815"/>
                  </a:cubicBezTo>
                  <a:lnTo>
                    <a:pt x="725085" y="1313208"/>
                  </a:lnTo>
                  <a:close/>
                </a:path>
              </a:pathLst>
            </a:custGeom>
            <a:solidFill>
              <a:srgbClr val="000000">
                <a:alpha val="4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661" name="Google Shape;661;p19"/>
            <p:cNvGrpSpPr/>
            <p:nvPr/>
          </p:nvGrpSpPr>
          <p:grpSpPr>
            <a:xfrm rot="-82569">
              <a:off x="7486566" y="997331"/>
              <a:ext cx="1124649" cy="1466989"/>
              <a:chOff x="5637109" y="2191514"/>
              <a:chExt cx="2143612" cy="2796121"/>
            </a:xfrm>
          </p:grpSpPr>
          <p:grpSp>
            <p:nvGrpSpPr>
              <p:cNvPr id="662" name="Google Shape;662;p19"/>
              <p:cNvGrpSpPr/>
              <p:nvPr/>
            </p:nvGrpSpPr>
            <p:grpSpPr>
              <a:xfrm>
                <a:off x="5637109" y="2191514"/>
                <a:ext cx="2143612" cy="2796121"/>
                <a:chOff x="5637109" y="2191514"/>
                <a:chExt cx="2143612" cy="2796121"/>
              </a:xfrm>
            </p:grpSpPr>
            <p:sp>
              <p:nvSpPr>
                <p:cNvPr id="663" name="Google Shape;663;p19"/>
                <p:cNvSpPr/>
                <p:nvPr/>
              </p:nvSpPr>
              <p:spPr>
                <a:xfrm>
                  <a:off x="5870944" y="2751072"/>
                  <a:ext cx="1675943" cy="1675943"/>
                </a:xfrm>
                <a:custGeom>
                  <a:avLst/>
                  <a:gdLst/>
                  <a:ahLst/>
                  <a:cxnLst/>
                  <a:rect l="l" t="t" r="r" b="b"/>
                  <a:pathLst>
                    <a:path w="1675943" h="1675943" extrusionOk="0">
                      <a:moveTo>
                        <a:pt x="956539" y="8585"/>
                      </a:moveTo>
                      <a:cubicBezTo>
                        <a:pt x="498709" y="-56865"/>
                        <a:pt x="73995" y="261653"/>
                        <a:pt x="8609" y="719549"/>
                      </a:cubicBezTo>
                      <a:cubicBezTo>
                        <a:pt x="-56841" y="1177379"/>
                        <a:pt x="261677" y="1602092"/>
                        <a:pt x="719573" y="1667478"/>
                      </a:cubicBezTo>
                      <a:cubicBezTo>
                        <a:pt x="1177403" y="1732929"/>
                        <a:pt x="1602117" y="1414410"/>
                        <a:pt x="1667502" y="956515"/>
                      </a:cubicBezTo>
                      <a:cubicBezTo>
                        <a:pt x="1732953" y="498685"/>
                        <a:pt x="1414434" y="73971"/>
                        <a:pt x="956539" y="8585"/>
                      </a:cubicBezTo>
                      <a:close/>
                      <a:moveTo>
                        <a:pt x="953279" y="31663"/>
                      </a:moveTo>
                      <a:cubicBezTo>
                        <a:pt x="1398332" y="95223"/>
                        <a:pt x="1708050" y="508137"/>
                        <a:pt x="1644425" y="953255"/>
                      </a:cubicBezTo>
                      <a:cubicBezTo>
                        <a:pt x="1580864" y="1398308"/>
                        <a:pt x="1167950" y="1708026"/>
                        <a:pt x="722832" y="1644401"/>
                      </a:cubicBezTo>
                      <a:cubicBezTo>
                        <a:pt x="277779" y="1580840"/>
                        <a:pt x="-31939" y="1167926"/>
                        <a:pt x="31687" y="722808"/>
                      </a:cubicBezTo>
                      <a:cubicBezTo>
                        <a:pt x="95247" y="277755"/>
                        <a:pt x="508161" y="-31963"/>
                        <a:pt x="953279" y="31663"/>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4" name="Google Shape;664;p19"/>
                <p:cNvSpPr/>
                <p:nvPr/>
              </p:nvSpPr>
              <p:spPr>
                <a:xfrm>
                  <a:off x="5637109" y="2517238"/>
                  <a:ext cx="2143612" cy="2143611"/>
                </a:xfrm>
                <a:custGeom>
                  <a:avLst/>
                  <a:gdLst/>
                  <a:ahLst/>
                  <a:cxnLst/>
                  <a:rect l="l" t="t" r="r" b="b"/>
                  <a:pathLst>
                    <a:path w="2143612" h="2143611" extrusionOk="0">
                      <a:moveTo>
                        <a:pt x="1223394" y="10960"/>
                      </a:moveTo>
                      <a:cubicBezTo>
                        <a:pt x="637791" y="-72744"/>
                        <a:pt x="94627" y="334759"/>
                        <a:pt x="10988" y="920362"/>
                      </a:cubicBezTo>
                      <a:cubicBezTo>
                        <a:pt x="-72716" y="1506030"/>
                        <a:pt x="334592" y="2049129"/>
                        <a:pt x="920260" y="2132768"/>
                      </a:cubicBezTo>
                      <a:cubicBezTo>
                        <a:pt x="1505862" y="2216472"/>
                        <a:pt x="2049157" y="1809164"/>
                        <a:pt x="2132796" y="1223561"/>
                      </a:cubicBezTo>
                      <a:cubicBezTo>
                        <a:pt x="2216500" y="637893"/>
                        <a:pt x="1809062" y="94599"/>
                        <a:pt x="1223394" y="10960"/>
                      </a:cubicBezTo>
                      <a:close/>
                      <a:moveTo>
                        <a:pt x="1220134" y="34037"/>
                      </a:moveTo>
                      <a:cubicBezTo>
                        <a:pt x="1792960" y="115851"/>
                        <a:pt x="2191402" y="647346"/>
                        <a:pt x="2109588" y="1220236"/>
                      </a:cubicBezTo>
                      <a:cubicBezTo>
                        <a:pt x="2027709" y="1793062"/>
                        <a:pt x="1496410" y="2191569"/>
                        <a:pt x="923519" y="2109690"/>
                      </a:cubicBezTo>
                      <a:cubicBezTo>
                        <a:pt x="350694" y="2027877"/>
                        <a:pt x="-47814" y="1496512"/>
                        <a:pt x="34065" y="923687"/>
                      </a:cubicBezTo>
                      <a:cubicBezTo>
                        <a:pt x="115879" y="350796"/>
                        <a:pt x="647243" y="-47842"/>
                        <a:pt x="1220134" y="34037"/>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665" name="Google Shape;665;p19"/>
                <p:cNvGrpSpPr/>
                <p:nvPr/>
              </p:nvGrpSpPr>
              <p:grpSpPr>
                <a:xfrm rot="-2276354">
                  <a:off x="6335118" y="2383918"/>
                  <a:ext cx="919933" cy="855459"/>
                  <a:chOff x="5781651" y="3138498"/>
                  <a:chExt cx="625662" cy="581812"/>
                </a:xfrm>
              </p:grpSpPr>
              <p:sp>
                <p:nvSpPr>
                  <p:cNvPr id="666" name="Google Shape;666;p19"/>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7" name="Google Shape;667;p19"/>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8" name="Google Shape;668;p19"/>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9" name="Google Shape;669;p19"/>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0" name="Google Shape;670;p19"/>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1" name="Google Shape;671;p19"/>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2" name="Google Shape;672;p19"/>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3" name="Google Shape;673;p19"/>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4" name="Google Shape;674;p19"/>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5" name="Google Shape;675;p19"/>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6" name="Google Shape;676;p19"/>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7" name="Google Shape;677;p19"/>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8" name="Google Shape;678;p19"/>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9" name="Google Shape;679;p19"/>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0" name="Google Shape;680;p19"/>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81" name="Google Shape;681;p19"/>
                <p:cNvGrpSpPr/>
                <p:nvPr/>
              </p:nvGrpSpPr>
              <p:grpSpPr>
                <a:xfrm rot="8013194">
                  <a:off x="6331224" y="3931838"/>
                  <a:ext cx="919930" cy="855457"/>
                  <a:chOff x="5781651" y="3138498"/>
                  <a:chExt cx="625662" cy="581812"/>
                </a:xfrm>
              </p:grpSpPr>
              <p:sp>
                <p:nvSpPr>
                  <p:cNvPr id="682" name="Google Shape;682;p19"/>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3" name="Google Shape;683;p19"/>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4" name="Google Shape;684;p19"/>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5" name="Google Shape;685;p19"/>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6" name="Google Shape;686;p19"/>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7" name="Google Shape;687;p19"/>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8" name="Google Shape;688;p19"/>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9" name="Google Shape;689;p19"/>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0" name="Google Shape;690;p19"/>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1" name="Google Shape;691;p19"/>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2" name="Google Shape;692;p19"/>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3" name="Google Shape;693;p19"/>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4" name="Google Shape;694;p19"/>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5" name="Google Shape;695;p19"/>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6" name="Google Shape;696;p19"/>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697" name="Google Shape;697;p19"/>
              <p:cNvSpPr/>
              <p:nvPr/>
            </p:nvSpPr>
            <p:spPr>
              <a:xfrm>
                <a:off x="6093451" y="3223369"/>
                <a:ext cx="1269436" cy="691467"/>
              </a:xfrm>
              <a:custGeom>
                <a:avLst/>
                <a:gdLst/>
                <a:ahLst/>
                <a:cxnLst/>
                <a:rect l="l" t="t" r="r" b="b"/>
                <a:pathLst>
                  <a:path w="909990" h="495675" extrusionOk="0">
                    <a:moveTo>
                      <a:pt x="11644" y="443807"/>
                    </a:moveTo>
                    <a:cubicBezTo>
                      <a:pt x="4972" y="428433"/>
                      <a:pt x="1201" y="415284"/>
                      <a:pt x="234" y="404551"/>
                    </a:cubicBezTo>
                    <a:cubicBezTo>
                      <a:pt x="-636" y="393818"/>
                      <a:pt x="911" y="384536"/>
                      <a:pt x="4972" y="376704"/>
                    </a:cubicBezTo>
                    <a:cubicBezTo>
                      <a:pt x="9033" y="368872"/>
                      <a:pt x="15801" y="362974"/>
                      <a:pt x="25277" y="358817"/>
                    </a:cubicBezTo>
                    <a:cubicBezTo>
                      <a:pt x="32239" y="355819"/>
                      <a:pt x="39007" y="354562"/>
                      <a:pt x="45485" y="355046"/>
                    </a:cubicBezTo>
                    <a:cubicBezTo>
                      <a:pt x="51964" y="355529"/>
                      <a:pt x="58055" y="357753"/>
                      <a:pt x="63856" y="361524"/>
                    </a:cubicBezTo>
                    <a:cubicBezTo>
                      <a:pt x="69561" y="365295"/>
                      <a:pt x="75072" y="370613"/>
                      <a:pt x="80390" y="377381"/>
                    </a:cubicBezTo>
                    <a:cubicBezTo>
                      <a:pt x="85612" y="384149"/>
                      <a:pt x="91026" y="394012"/>
                      <a:pt x="96634" y="406872"/>
                    </a:cubicBezTo>
                    <a:cubicBezTo>
                      <a:pt x="103306" y="422149"/>
                      <a:pt x="107077" y="435202"/>
                      <a:pt x="107947" y="445934"/>
                    </a:cubicBezTo>
                    <a:cubicBezTo>
                      <a:pt x="108914" y="456667"/>
                      <a:pt x="107367" y="465949"/>
                      <a:pt x="103306" y="473781"/>
                    </a:cubicBezTo>
                    <a:cubicBezTo>
                      <a:pt x="99245" y="481613"/>
                      <a:pt x="92477" y="487608"/>
                      <a:pt x="82904" y="491765"/>
                    </a:cubicBezTo>
                    <a:cubicBezTo>
                      <a:pt x="70335" y="497180"/>
                      <a:pt x="58538" y="496987"/>
                      <a:pt x="47419" y="491089"/>
                    </a:cubicBezTo>
                    <a:cubicBezTo>
                      <a:pt x="34173" y="484030"/>
                      <a:pt x="22280" y="468270"/>
                      <a:pt x="11644" y="443807"/>
                    </a:cubicBezTo>
                    <a:lnTo>
                      <a:pt x="11644" y="443807"/>
                    </a:lnTo>
                    <a:close/>
                    <a:moveTo>
                      <a:pt x="28081" y="436652"/>
                    </a:moveTo>
                    <a:cubicBezTo>
                      <a:pt x="37363" y="458021"/>
                      <a:pt x="46065" y="471170"/>
                      <a:pt x="54091" y="476102"/>
                    </a:cubicBezTo>
                    <a:cubicBezTo>
                      <a:pt x="62213" y="481033"/>
                      <a:pt x="69851" y="481903"/>
                      <a:pt x="77200" y="478712"/>
                    </a:cubicBezTo>
                    <a:cubicBezTo>
                      <a:pt x="84548" y="475521"/>
                      <a:pt x="89189" y="469333"/>
                      <a:pt x="91123" y="460051"/>
                    </a:cubicBezTo>
                    <a:cubicBezTo>
                      <a:pt x="93057" y="450769"/>
                      <a:pt x="89383" y="435492"/>
                      <a:pt x="80100" y="414123"/>
                    </a:cubicBezTo>
                    <a:cubicBezTo>
                      <a:pt x="70818" y="392658"/>
                      <a:pt x="62116" y="379508"/>
                      <a:pt x="54091" y="374577"/>
                    </a:cubicBezTo>
                    <a:cubicBezTo>
                      <a:pt x="46065" y="369743"/>
                      <a:pt x="38234" y="368872"/>
                      <a:pt x="30788" y="372063"/>
                    </a:cubicBezTo>
                    <a:cubicBezTo>
                      <a:pt x="23440" y="375254"/>
                      <a:pt x="18896" y="380862"/>
                      <a:pt x="17252" y="388984"/>
                    </a:cubicBezTo>
                    <a:cubicBezTo>
                      <a:pt x="15221" y="399426"/>
                      <a:pt x="18799" y="415284"/>
                      <a:pt x="28081" y="436652"/>
                    </a:cubicBezTo>
                    <a:lnTo>
                      <a:pt x="28081" y="436652"/>
                    </a:lnTo>
                    <a:close/>
                    <a:moveTo>
                      <a:pt x="125835" y="430077"/>
                    </a:moveTo>
                    <a:lnTo>
                      <a:pt x="141982" y="421375"/>
                    </a:lnTo>
                    <a:cubicBezTo>
                      <a:pt x="146816" y="429014"/>
                      <a:pt x="152328" y="433945"/>
                      <a:pt x="158613" y="436072"/>
                    </a:cubicBezTo>
                    <a:cubicBezTo>
                      <a:pt x="164897" y="438199"/>
                      <a:pt x="171279" y="437909"/>
                      <a:pt x="177661" y="435105"/>
                    </a:cubicBezTo>
                    <a:cubicBezTo>
                      <a:pt x="185396" y="431721"/>
                      <a:pt x="190617" y="426016"/>
                      <a:pt x="193421" y="417894"/>
                    </a:cubicBezTo>
                    <a:cubicBezTo>
                      <a:pt x="196225" y="409772"/>
                      <a:pt x="195548" y="400877"/>
                      <a:pt x="191391" y="391304"/>
                    </a:cubicBezTo>
                    <a:cubicBezTo>
                      <a:pt x="187426" y="382216"/>
                      <a:pt x="181722" y="376124"/>
                      <a:pt x="174373" y="373030"/>
                    </a:cubicBezTo>
                    <a:cubicBezTo>
                      <a:pt x="166928" y="369936"/>
                      <a:pt x="159096" y="370226"/>
                      <a:pt x="150781" y="373804"/>
                    </a:cubicBezTo>
                    <a:cubicBezTo>
                      <a:pt x="145656" y="376027"/>
                      <a:pt x="141498" y="379218"/>
                      <a:pt x="138308" y="383376"/>
                    </a:cubicBezTo>
                    <a:cubicBezTo>
                      <a:pt x="135214" y="387534"/>
                      <a:pt x="133183" y="391981"/>
                      <a:pt x="132506" y="396719"/>
                    </a:cubicBezTo>
                    <a:lnTo>
                      <a:pt x="116649" y="401264"/>
                    </a:lnTo>
                    <a:lnTo>
                      <a:pt x="100309" y="328843"/>
                    </a:lnTo>
                    <a:lnTo>
                      <a:pt x="165091" y="300803"/>
                    </a:lnTo>
                    <a:lnTo>
                      <a:pt x="171762" y="316080"/>
                    </a:lnTo>
                    <a:lnTo>
                      <a:pt x="119743" y="338608"/>
                    </a:lnTo>
                    <a:lnTo>
                      <a:pt x="127865" y="376704"/>
                    </a:lnTo>
                    <a:cubicBezTo>
                      <a:pt x="133280" y="367905"/>
                      <a:pt x="140338" y="361621"/>
                      <a:pt x="148944" y="357850"/>
                    </a:cubicBezTo>
                    <a:cubicBezTo>
                      <a:pt x="160353" y="352919"/>
                      <a:pt x="171666" y="352725"/>
                      <a:pt x="182882" y="357173"/>
                    </a:cubicBezTo>
                    <a:cubicBezTo>
                      <a:pt x="194098" y="361621"/>
                      <a:pt x="202413" y="370129"/>
                      <a:pt x="207828" y="382506"/>
                    </a:cubicBezTo>
                    <a:cubicBezTo>
                      <a:pt x="212952" y="394302"/>
                      <a:pt x="213919" y="406001"/>
                      <a:pt x="210729" y="417507"/>
                    </a:cubicBezTo>
                    <a:cubicBezTo>
                      <a:pt x="206958" y="431721"/>
                      <a:pt x="197869" y="441873"/>
                      <a:pt x="183365" y="448158"/>
                    </a:cubicBezTo>
                    <a:cubicBezTo>
                      <a:pt x="171472" y="453283"/>
                      <a:pt x="160353" y="454153"/>
                      <a:pt x="150007" y="450769"/>
                    </a:cubicBezTo>
                    <a:cubicBezTo>
                      <a:pt x="139758" y="447578"/>
                      <a:pt x="131636" y="440616"/>
                      <a:pt x="125835" y="430077"/>
                    </a:cubicBezTo>
                    <a:lnTo>
                      <a:pt x="125835" y="430077"/>
                    </a:lnTo>
                    <a:close/>
                    <a:moveTo>
                      <a:pt x="250758" y="416541"/>
                    </a:moveTo>
                    <a:lnTo>
                      <a:pt x="242830" y="398363"/>
                    </a:lnTo>
                    <a:lnTo>
                      <a:pt x="261104" y="390338"/>
                    </a:lnTo>
                    <a:lnTo>
                      <a:pt x="269033" y="408515"/>
                    </a:lnTo>
                    <a:lnTo>
                      <a:pt x="250758" y="416541"/>
                    </a:lnTo>
                    <a:lnTo>
                      <a:pt x="250758" y="416541"/>
                    </a:lnTo>
                    <a:close/>
                    <a:moveTo>
                      <a:pt x="353153" y="372160"/>
                    </a:moveTo>
                    <a:lnTo>
                      <a:pt x="337199" y="379121"/>
                    </a:lnTo>
                    <a:lnTo>
                      <a:pt x="293012" y="277114"/>
                    </a:lnTo>
                    <a:cubicBezTo>
                      <a:pt x="290788" y="282431"/>
                      <a:pt x="287307" y="288330"/>
                      <a:pt x="282666" y="294711"/>
                    </a:cubicBezTo>
                    <a:cubicBezTo>
                      <a:pt x="278025" y="301093"/>
                      <a:pt x="273577" y="306314"/>
                      <a:pt x="269419" y="310278"/>
                    </a:cubicBezTo>
                    <a:lnTo>
                      <a:pt x="262748" y="294808"/>
                    </a:lnTo>
                    <a:cubicBezTo>
                      <a:pt x="269903" y="286686"/>
                      <a:pt x="275511" y="278274"/>
                      <a:pt x="279572" y="269378"/>
                    </a:cubicBezTo>
                    <a:cubicBezTo>
                      <a:pt x="283633" y="260483"/>
                      <a:pt x="285857" y="252651"/>
                      <a:pt x="286243" y="245786"/>
                    </a:cubicBezTo>
                    <a:lnTo>
                      <a:pt x="296589" y="241338"/>
                    </a:lnTo>
                    <a:lnTo>
                      <a:pt x="353153" y="372160"/>
                    </a:lnTo>
                    <a:lnTo>
                      <a:pt x="353153" y="372160"/>
                    </a:lnTo>
                    <a:close/>
                    <a:moveTo>
                      <a:pt x="471405" y="302640"/>
                    </a:moveTo>
                    <a:lnTo>
                      <a:pt x="478076" y="318013"/>
                    </a:lnTo>
                    <a:lnTo>
                      <a:pt x="391926" y="355336"/>
                    </a:lnTo>
                    <a:cubicBezTo>
                      <a:pt x="390185" y="351565"/>
                      <a:pt x="389122" y="347601"/>
                      <a:pt x="389025" y="343443"/>
                    </a:cubicBezTo>
                    <a:cubicBezTo>
                      <a:pt x="388638" y="336578"/>
                      <a:pt x="389702" y="329326"/>
                      <a:pt x="392022" y="321591"/>
                    </a:cubicBezTo>
                    <a:cubicBezTo>
                      <a:pt x="394343" y="313856"/>
                      <a:pt x="398501" y="304187"/>
                      <a:pt x="404399" y="292777"/>
                    </a:cubicBezTo>
                    <a:cubicBezTo>
                      <a:pt x="413487" y="274986"/>
                      <a:pt x="419095" y="261643"/>
                      <a:pt x="421126" y="252748"/>
                    </a:cubicBezTo>
                    <a:cubicBezTo>
                      <a:pt x="423156" y="243852"/>
                      <a:pt x="422866" y="236310"/>
                      <a:pt x="420256" y="230219"/>
                    </a:cubicBezTo>
                    <a:cubicBezTo>
                      <a:pt x="417548" y="223837"/>
                      <a:pt x="412907" y="219486"/>
                      <a:pt x="406526" y="217166"/>
                    </a:cubicBezTo>
                    <a:cubicBezTo>
                      <a:pt x="400144" y="214748"/>
                      <a:pt x="393279" y="215135"/>
                      <a:pt x="385931" y="218326"/>
                    </a:cubicBezTo>
                    <a:cubicBezTo>
                      <a:pt x="378196" y="221710"/>
                      <a:pt x="373071" y="226641"/>
                      <a:pt x="370460" y="233313"/>
                    </a:cubicBezTo>
                    <a:cubicBezTo>
                      <a:pt x="367850" y="239985"/>
                      <a:pt x="368237" y="247333"/>
                      <a:pt x="371717" y="255552"/>
                    </a:cubicBezTo>
                    <a:lnTo>
                      <a:pt x="354507" y="260966"/>
                    </a:lnTo>
                    <a:cubicBezTo>
                      <a:pt x="350349" y="248203"/>
                      <a:pt x="350542" y="236987"/>
                      <a:pt x="355087" y="227415"/>
                    </a:cubicBezTo>
                    <a:cubicBezTo>
                      <a:pt x="359631" y="217843"/>
                      <a:pt x="368140" y="210301"/>
                      <a:pt x="380516" y="204983"/>
                    </a:cubicBezTo>
                    <a:cubicBezTo>
                      <a:pt x="392989" y="199568"/>
                      <a:pt x="404399" y="198698"/>
                      <a:pt x="414744" y="202469"/>
                    </a:cubicBezTo>
                    <a:cubicBezTo>
                      <a:pt x="424994" y="206240"/>
                      <a:pt x="432439" y="213298"/>
                      <a:pt x="436886" y="223547"/>
                    </a:cubicBezTo>
                    <a:cubicBezTo>
                      <a:pt x="439110" y="228769"/>
                      <a:pt x="440271" y="234377"/>
                      <a:pt x="440367" y="240275"/>
                    </a:cubicBezTo>
                    <a:cubicBezTo>
                      <a:pt x="440464" y="246269"/>
                      <a:pt x="439207" y="253038"/>
                      <a:pt x="436596" y="260773"/>
                    </a:cubicBezTo>
                    <a:cubicBezTo>
                      <a:pt x="434082" y="268508"/>
                      <a:pt x="429151" y="279724"/>
                      <a:pt x="421900" y="294421"/>
                    </a:cubicBezTo>
                    <a:cubicBezTo>
                      <a:pt x="415808" y="306604"/>
                      <a:pt x="412037" y="314823"/>
                      <a:pt x="410490" y="318787"/>
                    </a:cubicBezTo>
                    <a:cubicBezTo>
                      <a:pt x="409040" y="322848"/>
                      <a:pt x="407976" y="326716"/>
                      <a:pt x="407493" y="330390"/>
                    </a:cubicBezTo>
                    <a:lnTo>
                      <a:pt x="471405" y="302640"/>
                    </a:lnTo>
                    <a:close/>
                    <a:moveTo>
                      <a:pt x="504183" y="306701"/>
                    </a:moveTo>
                    <a:lnTo>
                      <a:pt x="496254" y="288523"/>
                    </a:lnTo>
                    <a:lnTo>
                      <a:pt x="514432" y="280594"/>
                    </a:lnTo>
                    <a:lnTo>
                      <a:pt x="522360" y="298772"/>
                    </a:lnTo>
                    <a:lnTo>
                      <a:pt x="504183" y="306701"/>
                    </a:lnTo>
                    <a:lnTo>
                      <a:pt x="504183" y="306701"/>
                    </a:lnTo>
                    <a:close/>
                    <a:moveTo>
                      <a:pt x="623692" y="236600"/>
                    </a:moveTo>
                    <a:lnTo>
                      <a:pt x="630363" y="251974"/>
                    </a:lnTo>
                    <a:lnTo>
                      <a:pt x="544212" y="289296"/>
                    </a:lnTo>
                    <a:cubicBezTo>
                      <a:pt x="542472" y="285526"/>
                      <a:pt x="541408" y="281561"/>
                      <a:pt x="541312" y="277404"/>
                    </a:cubicBezTo>
                    <a:cubicBezTo>
                      <a:pt x="540925" y="270539"/>
                      <a:pt x="541988" y="263287"/>
                      <a:pt x="544309" y="255552"/>
                    </a:cubicBezTo>
                    <a:cubicBezTo>
                      <a:pt x="546630" y="247816"/>
                      <a:pt x="550787" y="238147"/>
                      <a:pt x="556685" y="226738"/>
                    </a:cubicBezTo>
                    <a:cubicBezTo>
                      <a:pt x="565774" y="208947"/>
                      <a:pt x="571382" y="195604"/>
                      <a:pt x="573413" y="186708"/>
                    </a:cubicBezTo>
                    <a:cubicBezTo>
                      <a:pt x="575443" y="177813"/>
                      <a:pt x="575153" y="170271"/>
                      <a:pt x="572543" y="164180"/>
                    </a:cubicBezTo>
                    <a:cubicBezTo>
                      <a:pt x="569835" y="157798"/>
                      <a:pt x="565194" y="153447"/>
                      <a:pt x="558813" y="151126"/>
                    </a:cubicBezTo>
                    <a:cubicBezTo>
                      <a:pt x="552431" y="148806"/>
                      <a:pt x="545566" y="149096"/>
                      <a:pt x="538218" y="152287"/>
                    </a:cubicBezTo>
                    <a:cubicBezTo>
                      <a:pt x="530482" y="155671"/>
                      <a:pt x="525358" y="160602"/>
                      <a:pt x="522747" y="167274"/>
                    </a:cubicBezTo>
                    <a:cubicBezTo>
                      <a:pt x="520137" y="173945"/>
                      <a:pt x="520523" y="181294"/>
                      <a:pt x="524004" y="189512"/>
                    </a:cubicBezTo>
                    <a:lnTo>
                      <a:pt x="506793" y="194927"/>
                    </a:lnTo>
                    <a:cubicBezTo>
                      <a:pt x="502636" y="182164"/>
                      <a:pt x="502829" y="170948"/>
                      <a:pt x="507373" y="161376"/>
                    </a:cubicBezTo>
                    <a:cubicBezTo>
                      <a:pt x="511918" y="151803"/>
                      <a:pt x="520427" y="144261"/>
                      <a:pt x="532803" y="138944"/>
                    </a:cubicBezTo>
                    <a:cubicBezTo>
                      <a:pt x="545276" y="133529"/>
                      <a:pt x="556685" y="132659"/>
                      <a:pt x="567031" y="136526"/>
                    </a:cubicBezTo>
                    <a:cubicBezTo>
                      <a:pt x="577280" y="140297"/>
                      <a:pt x="584725" y="147356"/>
                      <a:pt x="589173" y="157605"/>
                    </a:cubicBezTo>
                    <a:cubicBezTo>
                      <a:pt x="591397" y="162826"/>
                      <a:pt x="592557" y="168434"/>
                      <a:pt x="592654" y="174332"/>
                    </a:cubicBezTo>
                    <a:cubicBezTo>
                      <a:pt x="592751" y="180327"/>
                      <a:pt x="591494" y="187095"/>
                      <a:pt x="588883" y="194830"/>
                    </a:cubicBezTo>
                    <a:cubicBezTo>
                      <a:pt x="586369" y="202566"/>
                      <a:pt x="581438" y="213782"/>
                      <a:pt x="574186" y="228478"/>
                    </a:cubicBezTo>
                    <a:cubicBezTo>
                      <a:pt x="568095" y="240661"/>
                      <a:pt x="564324" y="248880"/>
                      <a:pt x="562777" y="252844"/>
                    </a:cubicBezTo>
                    <a:cubicBezTo>
                      <a:pt x="561326" y="256905"/>
                      <a:pt x="560263" y="260773"/>
                      <a:pt x="559779" y="264447"/>
                    </a:cubicBezTo>
                    <a:lnTo>
                      <a:pt x="623692" y="236600"/>
                    </a:lnTo>
                    <a:close/>
                    <a:moveTo>
                      <a:pt x="619534" y="180327"/>
                    </a:moveTo>
                    <a:cubicBezTo>
                      <a:pt x="612862" y="164953"/>
                      <a:pt x="609091" y="151803"/>
                      <a:pt x="608124" y="141071"/>
                    </a:cubicBezTo>
                    <a:cubicBezTo>
                      <a:pt x="607254" y="130338"/>
                      <a:pt x="608801" y="121056"/>
                      <a:pt x="612862" y="113224"/>
                    </a:cubicBezTo>
                    <a:cubicBezTo>
                      <a:pt x="616923" y="105392"/>
                      <a:pt x="623692" y="99494"/>
                      <a:pt x="633167" y="95336"/>
                    </a:cubicBezTo>
                    <a:cubicBezTo>
                      <a:pt x="640129" y="92339"/>
                      <a:pt x="646897" y="91082"/>
                      <a:pt x="653375" y="91565"/>
                    </a:cubicBezTo>
                    <a:cubicBezTo>
                      <a:pt x="659854" y="92049"/>
                      <a:pt x="665945" y="94273"/>
                      <a:pt x="671746" y="98044"/>
                    </a:cubicBezTo>
                    <a:cubicBezTo>
                      <a:pt x="677451" y="101815"/>
                      <a:pt x="682962" y="107133"/>
                      <a:pt x="688280" y="113901"/>
                    </a:cubicBezTo>
                    <a:cubicBezTo>
                      <a:pt x="693502" y="120669"/>
                      <a:pt x="698916" y="130532"/>
                      <a:pt x="704524" y="143391"/>
                    </a:cubicBezTo>
                    <a:cubicBezTo>
                      <a:pt x="711196" y="158668"/>
                      <a:pt x="714967" y="171721"/>
                      <a:pt x="715837" y="182454"/>
                    </a:cubicBezTo>
                    <a:cubicBezTo>
                      <a:pt x="716804" y="193187"/>
                      <a:pt x="715257" y="202469"/>
                      <a:pt x="711196" y="210301"/>
                    </a:cubicBezTo>
                    <a:cubicBezTo>
                      <a:pt x="707135" y="218133"/>
                      <a:pt x="700367" y="224127"/>
                      <a:pt x="690794" y="228285"/>
                    </a:cubicBezTo>
                    <a:cubicBezTo>
                      <a:pt x="678225" y="233700"/>
                      <a:pt x="666429" y="233506"/>
                      <a:pt x="655309" y="227608"/>
                    </a:cubicBezTo>
                    <a:cubicBezTo>
                      <a:pt x="642063" y="220647"/>
                      <a:pt x="630170" y="204789"/>
                      <a:pt x="619534" y="180327"/>
                    </a:cubicBezTo>
                    <a:lnTo>
                      <a:pt x="619534" y="180327"/>
                    </a:lnTo>
                    <a:close/>
                    <a:moveTo>
                      <a:pt x="635971" y="173268"/>
                    </a:moveTo>
                    <a:cubicBezTo>
                      <a:pt x="645253" y="194637"/>
                      <a:pt x="653955" y="207787"/>
                      <a:pt x="661981" y="212718"/>
                    </a:cubicBezTo>
                    <a:cubicBezTo>
                      <a:pt x="670006" y="217649"/>
                      <a:pt x="677741" y="218519"/>
                      <a:pt x="685090" y="215329"/>
                    </a:cubicBezTo>
                    <a:cubicBezTo>
                      <a:pt x="692438" y="212138"/>
                      <a:pt x="697079" y="205950"/>
                      <a:pt x="699013" y="196667"/>
                    </a:cubicBezTo>
                    <a:cubicBezTo>
                      <a:pt x="700947" y="187385"/>
                      <a:pt x="697273" y="172108"/>
                      <a:pt x="687990" y="150740"/>
                    </a:cubicBezTo>
                    <a:cubicBezTo>
                      <a:pt x="678805" y="129178"/>
                      <a:pt x="670103" y="116028"/>
                      <a:pt x="662077" y="111194"/>
                    </a:cubicBezTo>
                    <a:cubicBezTo>
                      <a:pt x="654052" y="106359"/>
                      <a:pt x="646220" y="105489"/>
                      <a:pt x="638775" y="108680"/>
                    </a:cubicBezTo>
                    <a:cubicBezTo>
                      <a:pt x="631427" y="111870"/>
                      <a:pt x="626882" y="117478"/>
                      <a:pt x="625239" y="125600"/>
                    </a:cubicBezTo>
                    <a:cubicBezTo>
                      <a:pt x="623111" y="135946"/>
                      <a:pt x="626689" y="151803"/>
                      <a:pt x="635971" y="173268"/>
                    </a:cubicBezTo>
                    <a:lnTo>
                      <a:pt x="635971" y="173268"/>
                    </a:lnTo>
                    <a:close/>
                    <a:moveTo>
                      <a:pt x="825967" y="148999"/>
                    </a:moveTo>
                    <a:lnTo>
                      <a:pt x="832639" y="164373"/>
                    </a:lnTo>
                    <a:lnTo>
                      <a:pt x="746488" y="201695"/>
                    </a:lnTo>
                    <a:cubicBezTo>
                      <a:pt x="744747" y="197924"/>
                      <a:pt x="743684" y="193960"/>
                      <a:pt x="743587" y="189802"/>
                    </a:cubicBezTo>
                    <a:cubicBezTo>
                      <a:pt x="743200" y="182937"/>
                      <a:pt x="744264" y="175686"/>
                      <a:pt x="746585" y="167951"/>
                    </a:cubicBezTo>
                    <a:cubicBezTo>
                      <a:pt x="748905" y="160215"/>
                      <a:pt x="753063" y="150546"/>
                      <a:pt x="758961" y="139137"/>
                    </a:cubicBezTo>
                    <a:cubicBezTo>
                      <a:pt x="768050" y="121346"/>
                      <a:pt x="773658" y="108003"/>
                      <a:pt x="775688" y="99107"/>
                    </a:cubicBezTo>
                    <a:cubicBezTo>
                      <a:pt x="777719" y="90212"/>
                      <a:pt x="777429" y="82670"/>
                      <a:pt x="774818" y="76578"/>
                    </a:cubicBezTo>
                    <a:cubicBezTo>
                      <a:pt x="772111" y="70197"/>
                      <a:pt x="767470" y="65846"/>
                      <a:pt x="761088" y="63525"/>
                    </a:cubicBezTo>
                    <a:cubicBezTo>
                      <a:pt x="754707" y="61108"/>
                      <a:pt x="747841" y="61495"/>
                      <a:pt x="740493" y="64686"/>
                    </a:cubicBezTo>
                    <a:cubicBezTo>
                      <a:pt x="732758" y="68070"/>
                      <a:pt x="727633" y="73001"/>
                      <a:pt x="725023" y="79673"/>
                    </a:cubicBezTo>
                    <a:cubicBezTo>
                      <a:pt x="722412" y="86344"/>
                      <a:pt x="722799" y="93693"/>
                      <a:pt x="726280" y="101911"/>
                    </a:cubicBezTo>
                    <a:lnTo>
                      <a:pt x="709069" y="107326"/>
                    </a:lnTo>
                    <a:cubicBezTo>
                      <a:pt x="704911" y="94563"/>
                      <a:pt x="705105" y="83347"/>
                      <a:pt x="709649" y="73774"/>
                    </a:cubicBezTo>
                    <a:cubicBezTo>
                      <a:pt x="714193" y="64202"/>
                      <a:pt x="722702" y="56660"/>
                      <a:pt x="735078" y="51342"/>
                    </a:cubicBezTo>
                    <a:cubicBezTo>
                      <a:pt x="747551" y="45928"/>
                      <a:pt x="758961" y="45058"/>
                      <a:pt x="769307" y="48925"/>
                    </a:cubicBezTo>
                    <a:cubicBezTo>
                      <a:pt x="779556" y="52696"/>
                      <a:pt x="787001" y="59754"/>
                      <a:pt x="791449" y="70004"/>
                    </a:cubicBezTo>
                    <a:cubicBezTo>
                      <a:pt x="793673" y="75225"/>
                      <a:pt x="794833" y="80833"/>
                      <a:pt x="794930" y="86731"/>
                    </a:cubicBezTo>
                    <a:cubicBezTo>
                      <a:pt x="795026" y="92629"/>
                      <a:pt x="793769" y="99494"/>
                      <a:pt x="791159" y="107229"/>
                    </a:cubicBezTo>
                    <a:cubicBezTo>
                      <a:pt x="788645" y="114964"/>
                      <a:pt x="783714" y="126180"/>
                      <a:pt x="776462" y="140877"/>
                    </a:cubicBezTo>
                    <a:cubicBezTo>
                      <a:pt x="770370" y="153060"/>
                      <a:pt x="766599" y="161279"/>
                      <a:pt x="765052" y="165243"/>
                    </a:cubicBezTo>
                    <a:cubicBezTo>
                      <a:pt x="763602" y="169304"/>
                      <a:pt x="762538" y="173172"/>
                      <a:pt x="762055" y="176846"/>
                    </a:cubicBezTo>
                    <a:lnTo>
                      <a:pt x="825967" y="148999"/>
                    </a:lnTo>
                    <a:close/>
                    <a:moveTo>
                      <a:pt x="909991" y="130822"/>
                    </a:moveTo>
                    <a:lnTo>
                      <a:pt x="894037" y="137783"/>
                    </a:lnTo>
                    <a:lnTo>
                      <a:pt x="849753" y="35872"/>
                    </a:lnTo>
                    <a:cubicBezTo>
                      <a:pt x="847529" y="41190"/>
                      <a:pt x="844048" y="47088"/>
                      <a:pt x="839407" y="53470"/>
                    </a:cubicBezTo>
                    <a:cubicBezTo>
                      <a:pt x="834766" y="59851"/>
                      <a:pt x="830318" y="65072"/>
                      <a:pt x="826160" y="69037"/>
                    </a:cubicBezTo>
                    <a:lnTo>
                      <a:pt x="819489" y="53566"/>
                    </a:lnTo>
                    <a:cubicBezTo>
                      <a:pt x="826644" y="45444"/>
                      <a:pt x="832252" y="37032"/>
                      <a:pt x="836313" y="28137"/>
                    </a:cubicBezTo>
                    <a:cubicBezTo>
                      <a:pt x="840374" y="19241"/>
                      <a:pt x="842598" y="11409"/>
                      <a:pt x="842984" y="4544"/>
                    </a:cubicBezTo>
                    <a:lnTo>
                      <a:pt x="853234" y="0"/>
                    </a:lnTo>
                    <a:lnTo>
                      <a:pt x="909991" y="130822"/>
                    </a:lnTo>
                    <a:lnTo>
                      <a:pt x="909991" y="13082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98" name="Google Shape;698;p19"/>
            <p:cNvGrpSpPr/>
            <p:nvPr/>
          </p:nvGrpSpPr>
          <p:grpSpPr>
            <a:xfrm>
              <a:off x="5704996" y="3220263"/>
              <a:ext cx="3463176" cy="1776663"/>
              <a:chOff x="5704926" y="3220263"/>
              <a:chExt cx="3830100" cy="1776663"/>
            </a:xfrm>
          </p:grpSpPr>
          <p:cxnSp>
            <p:nvCxnSpPr>
              <p:cNvPr id="699" name="Google Shape;699;p19"/>
              <p:cNvCxnSpPr/>
              <p:nvPr/>
            </p:nvCxnSpPr>
            <p:spPr>
              <a:xfrm rot="10800000">
                <a:off x="5704926" y="3220263"/>
                <a:ext cx="3830100" cy="0"/>
              </a:xfrm>
              <a:prstGeom prst="straightConnector1">
                <a:avLst/>
              </a:prstGeom>
              <a:noFill/>
              <a:ln w="19050" cap="flat" cmpd="sng">
                <a:solidFill>
                  <a:srgbClr val="B9B9B9"/>
                </a:solidFill>
                <a:prstDash val="solid"/>
                <a:miter lim="800000"/>
                <a:headEnd type="none" w="sm" len="sm"/>
                <a:tailEnd type="none" w="sm" len="sm"/>
              </a:ln>
            </p:spPr>
          </p:cxnSp>
          <p:cxnSp>
            <p:nvCxnSpPr>
              <p:cNvPr id="700" name="Google Shape;700;p19"/>
              <p:cNvCxnSpPr/>
              <p:nvPr/>
            </p:nvCxnSpPr>
            <p:spPr>
              <a:xfrm rot="10800000">
                <a:off x="5704926" y="4996926"/>
                <a:ext cx="3830100" cy="0"/>
              </a:xfrm>
              <a:prstGeom prst="straightConnector1">
                <a:avLst/>
              </a:prstGeom>
              <a:noFill/>
              <a:ln w="19050" cap="flat" cmpd="sng">
                <a:solidFill>
                  <a:srgbClr val="B9B9B9"/>
                </a:solidFill>
                <a:prstDash val="solid"/>
                <a:miter lim="800000"/>
                <a:headEnd type="none" w="sm" len="sm"/>
                <a:tailEnd type="none" w="sm" len="sm"/>
              </a:ln>
            </p:spPr>
          </p:cxnSp>
          <p:cxnSp>
            <p:nvCxnSpPr>
              <p:cNvPr id="701" name="Google Shape;701;p19"/>
              <p:cNvCxnSpPr/>
              <p:nvPr/>
            </p:nvCxnSpPr>
            <p:spPr>
              <a:xfrm rot="10800000">
                <a:off x="5704926" y="4552761"/>
                <a:ext cx="3830100" cy="0"/>
              </a:xfrm>
              <a:prstGeom prst="straightConnector1">
                <a:avLst/>
              </a:prstGeom>
              <a:noFill/>
              <a:ln w="19050" cap="flat" cmpd="sng">
                <a:solidFill>
                  <a:srgbClr val="B9B9B9"/>
                </a:solidFill>
                <a:prstDash val="solid"/>
                <a:miter lim="800000"/>
                <a:headEnd type="none" w="sm" len="sm"/>
                <a:tailEnd type="none" w="sm" len="sm"/>
              </a:ln>
            </p:spPr>
          </p:cxnSp>
          <p:cxnSp>
            <p:nvCxnSpPr>
              <p:cNvPr id="702" name="Google Shape;702;p19"/>
              <p:cNvCxnSpPr/>
              <p:nvPr/>
            </p:nvCxnSpPr>
            <p:spPr>
              <a:xfrm rot="10800000">
                <a:off x="5704926" y="4108595"/>
                <a:ext cx="3830100" cy="0"/>
              </a:xfrm>
              <a:prstGeom prst="straightConnector1">
                <a:avLst/>
              </a:prstGeom>
              <a:noFill/>
              <a:ln w="19050" cap="flat" cmpd="sng">
                <a:solidFill>
                  <a:srgbClr val="B9B9B9"/>
                </a:solidFill>
                <a:prstDash val="solid"/>
                <a:miter lim="800000"/>
                <a:headEnd type="none" w="sm" len="sm"/>
                <a:tailEnd type="none" w="sm" len="sm"/>
              </a:ln>
            </p:spPr>
          </p:cxnSp>
          <p:cxnSp>
            <p:nvCxnSpPr>
              <p:cNvPr id="703" name="Google Shape;703;p19"/>
              <p:cNvCxnSpPr/>
              <p:nvPr/>
            </p:nvCxnSpPr>
            <p:spPr>
              <a:xfrm rot="10800000">
                <a:off x="5704926" y="3664429"/>
                <a:ext cx="3830100" cy="0"/>
              </a:xfrm>
              <a:prstGeom prst="straightConnector1">
                <a:avLst/>
              </a:prstGeom>
              <a:noFill/>
              <a:ln w="19050" cap="flat" cmpd="sng">
                <a:solidFill>
                  <a:srgbClr val="B9B9B9"/>
                </a:solidFill>
                <a:prstDash val="solid"/>
                <a:miter lim="800000"/>
                <a:headEnd type="none" w="sm" len="sm"/>
                <a:tailEnd type="none" w="sm" len="sm"/>
              </a:ln>
            </p:spPr>
          </p:cxnSp>
        </p:grpSp>
      </p:grpSp>
      <p:sp>
        <p:nvSpPr>
          <p:cNvPr id="704" name="Google Shape;704;p19"/>
          <p:cNvSpPr/>
          <p:nvPr/>
        </p:nvSpPr>
        <p:spPr>
          <a:xfrm rot="-9434754">
            <a:off x="-142764" y="-273978"/>
            <a:ext cx="1349036" cy="1500181"/>
          </a:xfrm>
          <a:custGeom>
            <a:avLst/>
            <a:gdLst/>
            <a:ahLst/>
            <a:cxnLst/>
            <a:rect l="l" t="t" r="r" b="b"/>
            <a:pathLst>
              <a:path w="1349036" h="1500181" extrusionOk="0">
                <a:moveTo>
                  <a:pt x="1349036" y="983480"/>
                </a:moveTo>
                <a:lnTo>
                  <a:pt x="117092" y="1500181"/>
                </a:lnTo>
                <a:lnTo>
                  <a:pt x="78200" y="1476177"/>
                </a:lnTo>
                <a:cubicBezTo>
                  <a:pt x="10470" y="1408202"/>
                  <a:pt x="-36528" y="1270998"/>
                  <a:pt x="37785" y="1186019"/>
                </a:cubicBezTo>
                <a:cubicBezTo>
                  <a:pt x="60710" y="1158594"/>
                  <a:pt x="92414" y="1142923"/>
                  <a:pt x="121890" y="1127212"/>
                </a:cubicBezTo>
                <a:cubicBezTo>
                  <a:pt x="187459" y="1094537"/>
                  <a:pt x="252994" y="1064487"/>
                  <a:pt x="310899" y="1016140"/>
                </a:cubicBezTo>
                <a:cubicBezTo>
                  <a:pt x="367722" y="967794"/>
                  <a:pt x="416882" y="898526"/>
                  <a:pt x="431064" y="817504"/>
                </a:cubicBezTo>
                <a:cubicBezTo>
                  <a:pt x="447472" y="718186"/>
                  <a:pt x="411413" y="617536"/>
                  <a:pt x="405943" y="516924"/>
                </a:cubicBezTo>
                <a:cubicBezTo>
                  <a:pt x="398312" y="349631"/>
                  <a:pt x="480224" y="188881"/>
                  <a:pt x="596033" y="98691"/>
                </a:cubicBezTo>
                <a:cubicBezTo>
                  <a:pt x="683152" y="30873"/>
                  <a:pt x="788185" y="0"/>
                  <a:pt x="893481" y="0"/>
                </a:cubicBezTo>
                <a:lnTo>
                  <a:pt x="938333" y="4262"/>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705" name="Google Shape;705;p19"/>
          <p:cNvSpPr txBox="1">
            <a:spLocks noGrp="1"/>
          </p:cNvSpPr>
          <p:nvPr>
            <p:ph type="title"/>
          </p:nvPr>
        </p:nvSpPr>
        <p:spPr>
          <a:xfrm rot="-412530">
            <a:off x="952249" y="1603913"/>
            <a:ext cx="3212704" cy="678427"/>
          </a:xfrm>
          <a:prstGeom prst="rect">
            <a:avLst/>
          </a:prstGeom>
          <a:noFill/>
          <a:ln>
            <a:noFill/>
          </a:ln>
        </p:spPr>
        <p:txBody>
          <a:bodyPr spcFirstLastPara="1" wrap="square" lIns="121900" tIns="121900" rIns="121900" bIns="121900" anchor="t" anchorCtr="0">
            <a:noAutofit/>
          </a:bodyPr>
          <a:lstStyle>
            <a:lvl1pPr marR="0" lvl="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706" name="Google Shape;706;p19"/>
          <p:cNvSpPr txBox="1">
            <a:spLocks noGrp="1"/>
          </p:cNvSpPr>
          <p:nvPr>
            <p:ph type="body" idx="1"/>
          </p:nvPr>
        </p:nvSpPr>
        <p:spPr>
          <a:xfrm rot="-412530">
            <a:off x="1194061" y="2954776"/>
            <a:ext cx="3212704" cy="2760483"/>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707"/>
        <p:cNvGrpSpPr/>
        <p:nvPr/>
      </p:nvGrpSpPr>
      <p:grpSpPr>
        <a:xfrm>
          <a:off x="0" y="0"/>
          <a:ext cx="0" cy="0"/>
          <a:chOff x="0" y="0"/>
          <a:chExt cx="0" cy="0"/>
        </a:xfrm>
      </p:grpSpPr>
      <p:sp>
        <p:nvSpPr>
          <p:cNvPr id="708" name="Google Shape;708;p20"/>
          <p:cNvSpPr/>
          <p:nvPr/>
        </p:nvSpPr>
        <p:spPr>
          <a:xfrm rot="-8376575" flipH="1">
            <a:off x="505285" y="-791687"/>
            <a:ext cx="5455284" cy="8363959"/>
          </a:xfrm>
          <a:custGeom>
            <a:avLst/>
            <a:gdLst/>
            <a:ahLst/>
            <a:cxnLst/>
            <a:rect l="l" t="t" r="r" b="b"/>
            <a:pathLst>
              <a:path w="5455284" h="8363959" extrusionOk="0">
                <a:moveTo>
                  <a:pt x="0" y="6312629"/>
                </a:moveTo>
                <a:lnTo>
                  <a:pt x="2410052" y="8363048"/>
                </a:lnTo>
                <a:lnTo>
                  <a:pt x="2438000" y="8363959"/>
                </a:lnTo>
                <a:cubicBezTo>
                  <a:pt x="3360309" y="8363959"/>
                  <a:pt x="4283414" y="8044183"/>
                  <a:pt x="4946209" y="7354637"/>
                </a:cubicBezTo>
                <a:cubicBezTo>
                  <a:pt x="6226106" y="5654201"/>
                  <a:pt x="4314301" y="5065626"/>
                  <a:pt x="4632883" y="3659478"/>
                </a:cubicBezTo>
                <a:cubicBezTo>
                  <a:pt x="4749743" y="3365190"/>
                  <a:pt x="4999386" y="3195205"/>
                  <a:pt x="5179931" y="2946600"/>
                </a:cubicBezTo>
                <a:cubicBezTo>
                  <a:pt x="5381731" y="2642509"/>
                  <a:pt x="5463376" y="2318384"/>
                  <a:pt x="5454657" y="2001099"/>
                </a:cubicBezTo>
                <a:lnTo>
                  <a:pt x="5449139" y="1944463"/>
                </a:lnTo>
                <a:lnTo>
                  <a:pt x="3182439" y="16004"/>
                </a:lnTo>
                <a:lnTo>
                  <a:pt x="2958749" y="5367"/>
                </a:lnTo>
                <a:cubicBezTo>
                  <a:pt x="2860406" y="1998"/>
                  <a:pt x="2759486" y="0"/>
                  <a:pt x="2657233" y="0"/>
                </a:cubicBezTo>
                <a:cubicBezTo>
                  <a:pt x="2452767" y="0"/>
                  <a:pt x="2242996" y="7990"/>
                  <a:pt x="2037875" y="28968"/>
                </a:cubicBezTo>
                <a:lnTo>
                  <a:pt x="2013407" y="32347"/>
                </a:lnTo>
                <a:lnTo>
                  <a:pt x="325942" y="2015784"/>
                </a:lnTo>
                <a:lnTo>
                  <a:pt x="339322" y="2074116"/>
                </a:lnTo>
                <a:cubicBezTo>
                  <a:pt x="567748" y="2936404"/>
                  <a:pt x="1389029" y="3590035"/>
                  <a:pt x="772016" y="4732127"/>
                </a:cubicBezTo>
                <a:cubicBezTo>
                  <a:pt x="537350" y="5121210"/>
                  <a:pt x="235579" y="5610453"/>
                  <a:pt x="63730" y="6105107"/>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709" name="Google Shape;709;p20"/>
          <p:cNvSpPr/>
          <p:nvPr/>
        </p:nvSpPr>
        <p:spPr>
          <a:xfrm rot="741824" flipH="1">
            <a:off x="4363882" y="1598255"/>
            <a:ext cx="4788966" cy="3405703"/>
          </a:xfrm>
          <a:prstGeom prst="rect">
            <a:avLst/>
          </a:pr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10" name="Google Shape;710;p20"/>
          <p:cNvGrpSpPr/>
          <p:nvPr/>
        </p:nvGrpSpPr>
        <p:grpSpPr>
          <a:xfrm rot="774016">
            <a:off x="4573882" y="1218576"/>
            <a:ext cx="1324376" cy="1514344"/>
            <a:chOff x="9204036" y="1284493"/>
            <a:chExt cx="2465995" cy="2819717"/>
          </a:xfrm>
        </p:grpSpPr>
        <p:sp>
          <p:nvSpPr>
            <p:cNvPr id="711" name="Google Shape;711;p20"/>
            <p:cNvSpPr/>
            <p:nvPr/>
          </p:nvSpPr>
          <p:spPr>
            <a:xfrm rot="-447735">
              <a:off x="9361292" y="1413353"/>
              <a:ext cx="2151483" cy="2561996"/>
            </a:xfrm>
            <a:custGeom>
              <a:avLst/>
              <a:gdLst/>
              <a:ahLst/>
              <a:cxnLst/>
              <a:rect l="l" t="t" r="r" b="b"/>
              <a:pathLst>
                <a:path w="2149382" h="2559494" extrusionOk="0">
                  <a:moveTo>
                    <a:pt x="328642" y="60"/>
                  </a:moveTo>
                  <a:lnTo>
                    <a:pt x="325317" y="23333"/>
                  </a:lnTo>
                  <a:cubicBezTo>
                    <a:pt x="357456" y="28809"/>
                    <a:pt x="379751" y="58796"/>
                    <a:pt x="375057" y="91326"/>
                  </a:cubicBezTo>
                  <a:cubicBezTo>
                    <a:pt x="370429" y="123856"/>
                    <a:pt x="340702" y="146216"/>
                    <a:pt x="308238" y="142500"/>
                  </a:cubicBezTo>
                  <a:lnTo>
                    <a:pt x="299893" y="201302"/>
                  </a:lnTo>
                  <a:cubicBezTo>
                    <a:pt x="332032" y="206778"/>
                    <a:pt x="354327" y="236765"/>
                    <a:pt x="349633" y="269295"/>
                  </a:cubicBezTo>
                  <a:cubicBezTo>
                    <a:pt x="345005" y="301825"/>
                    <a:pt x="315278" y="324185"/>
                    <a:pt x="282813" y="320404"/>
                  </a:cubicBezTo>
                  <a:lnTo>
                    <a:pt x="274730" y="377250"/>
                  </a:lnTo>
                  <a:cubicBezTo>
                    <a:pt x="306934" y="382726"/>
                    <a:pt x="329164" y="412518"/>
                    <a:pt x="324535" y="445048"/>
                  </a:cubicBezTo>
                  <a:cubicBezTo>
                    <a:pt x="319907" y="477578"/>
                    <a:pt x="290115" y="500133"/>
                    <a:pt x="257715" y="496352"/>
                  </a:cubicBezTo>
                  <a:lnTo>
                    <a:pt x="249306" y="555154"/>
                  </a:lnTo>
                  <a:cubicBezTo>
                    <a:pt x="281510" y="560630"/>
                    <a:pt x="303739" y="590487"/>
                    <a:pt x="299111" y="623017"/>
                  </a:cubicBezTo>
                  <a:cubicBezTo>
                    <a:pt x="294482" y="655547"/>
                    <a:pt x="264756" y="677907"/>
                    <a:pt x="232291" y="674191"/>
                  </a:cubicBezTo>
                  <a:lnTo>
                    <a:pt x="223882" y="732992"/>
                  </a:lnTo>
                  <a:cubicBezTo>
                    <a:pt x="256085" y="738468"/>
                    <a:pt x="278315" y="768456"/>
                    <a:pt x="273687" y="800986"/>
                  </a:cubicBezTo>
                  <a:cubicBezTo>
                    <a:pt x="269058" y="833516"/>
                    <a:pt x="239332" y="855876"/>
                    <a:pt x="206867" y="852095"/>
                  </a:cubicBezTo>
                  <a:lnTo>
                    <a:pt x="198457" y="910962"/>
                  </a:lnTo>
                  <a:cubicBezTo>
                    <a:pt x="230661" y="916438"/>
                    <a:pt x="252956" y="946229"/>
                    <a:pt x="248263" y="978759"/>
                  </a:cubicBezTo>
                  <a:cubicBezTo>
                    <a:pt x="243634" y="1011289"/>
                    <a:pt x="213907" y="1033845"/>
                    <a:pt x="181443" y="1030064"/>
                  </a:cubicBezTo>
                  <a:lnTo>
                    <a:pt x="173033" y="1088865"/>
                  </a:lnTo>
                  <a:cubicBezTo>
                    <a:pt x="205237" y="1094341"/>
                    <a:pt x="227532" y="1124198"/>
                    <a:pt x="222838" y="1156728"/>
                  </a:cubicBezTo>
                  <a:cubicBezTo>
                    <a:pt x="218210" y="1189258"/>
                    <a:pt x="188483" y="1211618"/>
                    <a:pt x="156084" y="1207902"/>
                  </a:cubicBezTo>
                  <a:lnTo>
                    <a:pt x="147674" y="1266704"/>
                  </a:lnTo>
                  <a:cubicBezTo>
                    <a:pt x="179813" y="1272180"/>
                    <a:pt x="202108" y="1302167"/>
                    <a:pt x="197414" y="1334697"/>
                  </a:cubicBezTo>
                  <a:cubicBezTo>
                    <a:pt x="192786" y="1367162"/>
                    <a:pt x="163059" y="1389587"/>
                    <a:pt x="130595" y="1385806"/>
                  </a:cubicBezTo>
                  <a:lnTo>
                    <a:pt x="122250" y="1444673"/>
                  </a:lnTo>
                  <a:cubicBezTo>
                    <a:pt x="154389" y="1450149"/>
                    <a:pt x="176684" y="1479941"/>
                    <a:pt x="172055" y="1512471"/>
                  </a:cubicBezTo>
                  <a:cubicBezTo>
                    <a:pt x="167362" y="1545001"/>
                    <a:pt x="137635" y="1567556"/>
                    <a:pt x="105170" y="1563775"/>
                  </a:cubicBezTo>
                  <a:lnTo>
                    <a:pt x="96826" y="1622577"/>
                  </a:lnTo>
                  <a:cubicBezTo>
                    <a:pt x="128965" y="1628053"/>
                    <a:pt x="151260" y="1657910"/>
                    <a:pt x="146631" y="1690440"/>
                  </a:cubicBezTo>
                  <a:cubicBezTo>
                    <a:pt x="141938" y="1722969"/>
                    <a:pt x="112211" y="1745330"/>
                    <a:pt x="79811" y="1741549"/>
                  </a:cubicBezTo>
                  <a:lnTo>
                    <a:pt x="71793" y="1797547"/>
                  </a:lnTo>
                  <a:cubicBezTo>
                    <a:pt x="103997" y="1803023"/>
                    <a:pt x="126227" y="1833010"/>
                    <a:pt x="121598" y="1865540"/>
                  </a:cubicBezTo>
                  <a:cubicBezTo>
                    <a:pt x="116970" y="1898005"/>
                    <a:pt x="87243" y="1920431"/>
                    <a:pt x="54778" y="1916649"/>
                  </a:cubicBezTo>
                  <a:lnTo>
                    <a:pt x="46695" y="1973495"/>
                  </a:lnTo>
                  <a:cubicBezTo>
                    <a:pt x="78834" y="1978971"/>
                    <a:pt x="101129" y="2008763"/>
                    <a:pt x="96500" y="2041293"/>
                  </a:cubicBezTo>
                  <a:cubicBezTo>
                    <a:pt x="91806" y="2073823"/>
                    <a:pt x="62080" y="2096379"/>
                    <a:pt x="29615" y="2092597"/>
                  </a:cubicBezTo>
                  <a:lnTo>
                    <a:pt x="21271" y="2151399"/>
                  </a:lnTo>
                  <a:cubicBezTo>
                    <a:pt x="53409" y="2156875"/>
                    <a:pt x="75704" y="2186732"/>
                    <a:pt x="71076" y="2219262"/>
                  </a:cubicBezTo>
                  <a:cubicBezTo>
                    <a:pt x="66382" y="2251792"/>
                    <a:pt x="36656" y="2274152"/>
                    <a:pt x="4256" y="2270371"/>
                  </a:cubicBezTo>
                  <a:lnTo>
                    <a:pt x="84" y="2299381"/>
                  </a:lnTo>
                  <a:lnTo>
                    <a:pt x="55691" y="2307334"/>
                  </a:lnTo>
                  <a:cubicBezTo>
                    <a:pt x="66252" y="2282887"/>
                    <a:pt x="91285" y="2266851"/>
                    <a:pt x="118860" y="2270762"/>
                  </a:cubicBezTo>
                  <a:cubicBezTo>
                    <a:pt x="146501" y="2274739"/>
                    <a:pt x="166188" y="2297164"/>
                    <a:pt x="169448" y="2323566"/>
                  </a:cubicBezTo>
                  <a:lnTo>
                    <a:pt x="233660" y="2332758"/>
                  </a:lnTo>
                  <a:cubicBezTo>
                    <a:pt x="244221" y="2308312"/>
                    <a:pt x="269254" y="2292275"/>
                    <a:pt x="296829" y="2296187"/>
                  </a:cubicBezTo>
                  <a:cubicBezTo>
                    <a:pt x="324470" y="2300163"/>
                    <a:pt x="344027" y="2322523"/>
                    <a:pt x="347286" y="2348990"/>
                  </a:cubicBezTo>
                  <a:lnTo>
                    <a:pt x="409413" y="2357856"/>
                  </a:lnTo>
                  <a:cubicBezTo>
                    <a:pt x="420039" y="2333410"/>
                    <a:pt x="445137" y="2317373"/>
                    <a:pt x="472777" y="2321350"/>
                  </a:cubicBezTo>
                  <a:cubicBezTo>
                    <a:pt x="500418" y="2325326"/>
                    <a:pt x="519910" y="2347686"/>
                    <a:pt x="523169" y="2374154"/>
                  </a:cubicBezTo>
                  <a:lnTo>
                    <a:pt x="587382" y="2383280"/>
                  </a:lnTo>
                  <a:cubicBezTo>
                    <a:pt x="597942" y="2358834"/>
                    <a:pt x="622975" y="2342797"/>
                    <a:pt x="650551" y="2346774"/>
                  </a:cubicBezTo>
                  <a:cubicBezTo>
                    <a:pt x="678191" y="2350685"/>
                    <a:pt x="697879" y="2373111"/>
                    <a:pt x="701138" y="2399578"/>
                  </a:cubicBezTo>
                  <a:lnTo>
                    <a:pt x="765351" y="2408704"/>
                  </a:lnTo>
                  <a:cubicBezTo>
                    <a:pt x="775911" y="2384258"/>
                    <a:pt x="800944" y="2368222"/>
                    <a:pt x="828520" y="2372198"/>
                  </a:cubicBezTo>
                  <a:cubicBezTo>
                    <a:pt x="856160" y="2376109"/>
                    <a:pt x="875652" y="2398535"/>
                    <a:pt x="878912" y="2424937"/>
                  </a:cubicBezTo>
                  <a:lnTo>
                    <a:pt x="943124" y="2434129"/>
                  </a:lnTo>
                  <a:cubicBezTo>
                    <a:pt x="953750" y="2409682"/>
                    <a:pt x="978848" y="2393645"/>
                    <a:pt x="1006489" y="2397622"/>
                  </a:cubicBezTo>
                  <a:cubicBezTo>
                    <a:pt x="1034129" y="2401534"/>
                    <a:pt x="1053621" y="2423959"/>
                    <a:pt x="1056881" y="2450361"/>
                  </a:cubicBezTo>
                  <a:lnTo>
                    <a:pt x="1121093" y="2459553"/>
                  </a:lnTo>
                  <a:cubicBezTo>
                    <a:pt x="1131654" y="2435107"/>
                    <a:pt x="1156687" y="2419070"/>
                    <a:pt x="1184262" y="2422981"/>
                  </a:cubicBezTo>
                  <a:cubicBezTo>
                    <a:pt x="1211903" y="2426958"/>
                    <a:pt x="1231590" y="2449383"/>
                    <a:pt x="1234850" y="2475785"/>
                  </a:cubicBezTo>
                  <a:lnTo>
                    <a:pt x="1299062" y="2484977"/>
                  </a:lnTo>
                  <a:cubicBezTo>
                    <a:pt x="1309623" y="2460531"/>
                    <a:pt x="1334656" y="2444494"/>
                    <a:pt x="1362231" y="2448405"/>
                  </a:cubicBezTo>
                  <a:cubicBezTo>
                    <a:pt x="1389872" y="2452382"/>
                    <a:pt x="1409494" y="2474807"/>
                    <a:pt x="1412819" y="2501209"/>
                  </a:cubicBezTo>
                  <a:lnTo>
                    <a:pt x="1476836" y="2510401"/>
                  </a:lnTo>
                  <a:cubicBezTo>
                    <a:pt x="1487461" y="2485890"/>
                    <a:pt x="1512560" y="2469918"/>
                    <a:pt x="1540200" y="2473830"/>
                  </a:cubicBezTo>
                  <a:cubicBezTo>
                    <a:pt x="1567841" y="2477806"/>
                    <a:pt x="1587333" y="2500166"/>
                    <a:pt x="1590592" y="2526633"/>
                  </a:cubicBezTo>
                  <a:lnTo>
                    <a:pt x="1654804" y="2535825"/>
                  </a:lnTo>
                  <a:cubicBezTo>
                    <a:pt x="1665365" y="2511314"/>
                    <a:pt x="1690398" y="2495342"/>
                    <a:pt x="1717974" y="2499253"/>
                  </a:cubicBezTo>
                  <a:cubicBezTo>
                    <a:pt x="1745614" y="2503230"/>
                    <a:pt x="1765237" y="2525590"/>
                    <a:pt x="1768561" y="2552058"/>
                  </a:cubicBezTo>
                  <a:lnTo>
                    <a:pt x="1820974" y="2559554"/>
                  </a:lnTo>
                  <a:lnTo>
                    <a:pt x="1825407" y="2528720"/>
                  </a:lnTo>
                  <a:cubicBezTo>
                    <a:pt x="1798614" y="2519397"/>
                    <a:pt x="1780752" y="2493191"/>
                    <a:pt x="1784924" y="2464116"/>
                  </a:cubicBezTo>
                  <a:cubicBezTo>
                    <a:pt x="1789096" y="2434976"/>
                    <a:pt x="1813542" y="2414897"/>
                    <a:pt x="1841835" y="2413463"/>
                  </a:cubicBezTo>
                  <a:lnTo>
                    <a:pt x="1850766" y="2350881"/>
                  </a:lnTo>
                  <a:cubicBezTo>
                    <a:pt x="1824038" y="2341559"/>
                    <a:pt x="1806176" y="2315287"/>
                    <a:pt x="1810348" y="2286147"/>
                  </a:cubicBezTo>
                  <a:cubicBezTo>
                    <a:pt x="1814520" y="2257007"/>
                    <a:pt x="1838967" y="2236929"/>
                    <a:pt x="1867259" y="2235494"/>
                  </a:cubicBezTo>
                  <a:lnTo>
                    <a:pt x="1875929" y="2174998"/>
                  </a:lnTo>
                  <a:cubicBezTo>
                    <a:pt x="1849136" y="2165676"/>
                    <a:pt x="1831274" y="2139469"/>
                    <a:pt x="1835446" y="2110395"/>
                  </a:cubicBezTo>
                  <a:cubicBezTo>
                    <a:pt x="1839618" y="2081254"/>
                    <a:pt x="1864130" y="2060980"/>
                    <a:pt x="1892422" y="2059546"/>
                  </a:cubicBezTo>
                  <a:lnTo>
                    <a:pt x="1900962" y="1999897"/>
                  </a:lnTo>
                  <a:cubicBezTo>
                    <a:pt x="1874169" y="1990575"/>
                    <a:pt x="1856307" y="1964434"/>
                    <a:pt x="1860479" y="1935294"/>
                  </a:cubicBezTo>
                  <a:cubicBezTo>
                    <a:pt x="1864651" y="1906154"/>
                    <a:pt x="1889098" y="1886075"/>
                    <a:pt x="1917390" y="1884641"/>
                  </a:cubicBezTo>
                  <a:lnTo>
                    <a:pt x="1926321" y="1822058"/>
                  </a:lnTo>
                  <a:cubicBezTo>
                    <a:pt x="1899593" y="1812736"/>
                    <a:pt x="1881731" y="1786465"/>
                    <a:pt x="1885903" y="1757325"/>
                  </a:cubicBezTo>
                  <a:cubicBezTo>
                    <a:pt x="1890076" y="1728185"/>
                    <a:pt x="1914522" y="1708106"/>
                    <a:pt x="1942814" y="1706672"/>
                  </a:cubicBezTo>
                  <a:lnTo>
                    <a:pt x="1951745" y="1644155"/>
                  </a:lnTo>
                  <a:cubicBezTo>
                    <a:pt x="1925018" y="1634833"/>
                    <a:pt x="1907156" y="1608626"/>
                    <a:pt x="1911327" y="1579551"/>
                  </a:cubicBezTo>
                  <a:cubicBezTo>
                    <a:pt x="1915434" y="1550411"/>
                    <a:pt x="1939946" y="1530137"/>
                    <a:pt x="1968239" y="1528703"/>
                  </a:cubicBezTo>
                  <a:lnTo>
                    <a:pt x="1977170" y="1466186"/>
                  </a:lnTo>
                  <a:cubicBezTo>
                    <a:pt x="1950441" y="1456864"/>
                    <a:pt x="1932579" y="1430722"/>
                    <a:pt x="1936752" y="1401582"/>
                  </a:cubicBezTo>
                  <a:cubicBezTo>
                    <a:pt x="1940859" y="1372442"/>
                    <a:pt x="1965370" y="1352364"/>
                    <a:pt x="1993663" y="1350930"/>
                  </a:cubicBezTo>
                  <a:lnTo>
                    <a:pt x="2002594" y="1288412"/>
                  </a:lnTo>
                  <a:cubicBezTo>
                    <a:pt x="1975866" y="1279025"/>
                    <a:pt x="1958004" y="1252753"/>
                    <a:pt x="1962176" y="1223613"/>
                  </a:cubicBezTo>
                  <a:cubicBezTo>
                    <a:pt x="1966283" y="1194539"/>
                    <a:pt x="1990794" y="1174395"/>
                    <a:pt x="2019087" y="1172961"/>
                  </a:cubicBezTo>
                  <a:lnTo>
                    <a:pt x="2028018" y="1110443"/>
                  </a:lnTo>
                  <a:cubicBezTo>
                    <a:pt x="2001290" y="1101121"/>
                    <a:pt x="1983363" y="1074915"/>
                    <a:pt x="1987535" y="1045840"/>
                  </a:cubicBezTo>
                  <a:cubicBezTo>
                    <a:pt x="1991707" y="1016700"/>
                    <a:pt x="2016218" y="996426"/>
                    <a:pt x="2044511" y="994992"/>
                  </a:cubicBezTo>
                  <a:lnTo>
                    <a:pt x="2053442" y="932474"/>
                  </a:lnTo>
                  <a:cubicBezTo>
                    <a:pt x="2026714" y="923152"/>
                    <a:pt x="2008787" y="897011"/>
                    <a:pt x="2012959" y="867871"/>
                  </a:cubicBezTo>
                  <a:cubicBezTo>
                    <a:pt x="2017131" y="838731"/>
                    <a:pt x="2041643" y="818652"/>
                    <a:pt x="2069935" y="817218"/>
                  </a:cubicBezTo>
                  <a:lnTo>
                    <a:pt x="2078866" y="754701"/>
                  </a:lnTo>
                  <a:cubicBezTo>
                    <a:pt x="2052073" y="745313"/>
                    <a:pt x="2034276" y="719042"/>
                    <a:pt x="2038383" y="689902"/>
                  </a:cubicBezTo>
                  <a:cubicBezTo>
                    <a:pt x="2042555" y="660827"/>
                    <a:pt x="2067067" y="640683"/>
                    <a:pt x="2095359" y="639249"/>
                  </a:cubicBezTo>
                  <a:lnTo>
                    <a:pt x="2103965" y="578753"/>
                  </a:lnTo>
                  <a:cubicBezTo>
                    <a:pt x="2077236" y="569430"/>
                    <a:pt x="2059374" y="543289"/>
                    <a:pt x="2063547" y="514149"/>
                  </a:cubicBezTo>
                  <a:cubicBezTo>
                    <a:pt x="2067654" y="485009"/>
                    <a:pt x="2092165" y="464800"/>
                    <a:pt x="2120457" y="463301"/>
                  </a:cubicBezTo>
                  <a:lnTo>
                    <a:pt x="2129388" y="400784"/>
                  </a:lnTo>
                  <a:cubicBezTo>
                    <a:pt x="2102661" y="391462"/>
                    <a:pt x="2084799" y="365320"/>
                    <a:pt x="2088970" y="336180"/>
                  </a:cubicBezTo>
                  <a:cubicBezTo>
                    <a:pt x="2093077" y="307040"/>
                    <a:pt x="2117589" y="286831"/>
                    <a:pt x="2145882" y="285332"/>
                  </a:cubicBezTo>
                  <a:lnTo>
                    <a:pt x="2149467" y="260234"/>
                  </a:lnTo>
                  <a:lnTo>
                    <a:pt x="2100770" y="253258"/>
                  </a:lnTo>
                  <a:cubicBezTo>
                    <a:pt x="2094838" y="284876"/>
                    <a:pt x="2065242" y="306845"/>
                    <a:pt x="2033103" y="302216"/>
                  </a:cubicBezTo>
                  <a:cubicBezTo>
                    <a:pt x="2000899" y="297653"/>
                    <a:pt x="1978865" y="268317"/>
                    <a:pt x="1981994" y="236309"/>
                  </a:cubicBezTo>
                  <a:lnTo>
                    <a:pt x="1922801" y="227834"/>
                  </a:lnTo>
                  <a:cubicBezTo>
                    <a:pt x="1916869" y="259452"/>
                    <a:pt x="1887468" y="281421"/>
                    <a:pt x="1855329" y="276857"/>
                  </a:cubicBezTo>
                  <a:cubicBezTo>
                    <a:pt x="1823125" y="272229"/>
                    <a:pt x="1800895" y="242893"/>
                    <a:pt x="1804025" y="210885"/>
                  </a:cubicBezTo>
                  <a:lnTo>
                    <a:pt x="1744897" y="202410"/>
                  </a:lnTo>
                  <a:cubicBezTo>
                    <a:pt x="1738900" y="234027"/>
                    <a:pt x="1709499" y="255996"/>
                    <a:pt x="1677360" y="251433"/>
                  </a:cubicBezTo>
                  <a:cubicBezTo>
                    <a:pt x="1645156" y="246805"/>
                    <a:pt x="1623057" y="217469"/>
                    <a:pt x="1626251" y="185461"/>
                  </a:cubicBezTo>
                  <a:lnTo>
                    <a:pt x="1567058" y="177051"/>
                  </a:lnTo>
                  <a:cubicBezTo>
                    <a:pt x="1561126" y="208668"/>
                    <a:pt x="1531530" y="230572"/>
                    <a:pt x="1499391" y="226009"/>
                  </a:cubicBezTo>
                  <a:cubicBezTo>
                    <a:pt x="1467187" y="221381"/>
                    <a:pt x="1445153" y="192045"/>
                    <a:pt x="1448282" y="160037"/>
                  </a:cubicBezTo>
                  <a:lnTo>
                    <a:pt x="1389090" y="151562"/>
                  </a:lnTo>
                  <a:cubicBezTo>
                    <a:pt x="1383157" y="183244"/>
                    <a:pt x="1353757" y="205148"/>
                    <a:pt x="1321618" y="200585"/>
                  </a:cubicBezTo>
                  <a:cubicBezTo>
                    <a:pt x="1289414" y="196021"/>
                    <a:pt x="1267184" y="166621"/>
                    <a:pt x="1270313" y="134612"/>
                  </a:cubicBezTo>
                  <a:lnTo>
                    <a:pt x="1211186" y="126138"/>
                  </a:lnTo>
                  <a:cubicBezTo>
                    <a:pt x="1205188" y="157820"/>
                    <a:pt x="1175787" y="179724"/>
                    <a:pt x="1143649" y="175161"/>
                  </a:cubicBezTo>
                  <a:cubicBezTo>
                    <a:pt x="1111445" y="170532"/>
                    <a:pt x="1089346" y="141262"/>
                    <a:pt x="1092540" y="109188"/>
                  </a:cubicBezTo>
                  <a:lnTo>
                    <a:pt x="1033347" y="100779"/>
                  </a:lnTo>
                  <a:cubicBezTo>
                    <a:pt x="1027415" y="132396"/>
                    <a:pt x="997819" y="154300"/>
                    <a:pt x="965680" y="149736"/>
                  </a:cubicBezTo>
                  <a:cubicBezTo>
                    <a:pt x="933476" y="145108"/>
                    <a:pt x="911442" y="115838"/>
                    <a:pt x="914571" y="83764"/>
                  </a:cubicBezTo>
                  <a:lnTo>
                    <a:pt x="855443" y="75355"/>
                  </a:lnTo>
                  <a:cubicBezTo>
                    <a:pt x="849446" y="106972"/>
                    <a:pt x="820045" y="128941"/>
                    <a:pt x="787906" y="124312"/>
                  </a:cubicBezTo>
                  <a:cubicBezTo>
                    <a:pt x="755702" y="119749"/>
                    <a:pt x="733473" y="90414"/>
                    <a:pt x="736602" y="58340"/>
                  </a:cubicBezTo>
                  <a:lnTo>
                    <a:pt x="679495" y="50191"/>
                  </a:lnTo>
                  <a:cubicBezTo>
                    <a:pt x="673563" y="81808"/>
                    <a:pt x="644097" y="103777"/>
                    <a:pt x="611958" y="99214"/>
                  </a:cubicBezTo>
                  <a:cubicBezTo>
                    <a:pt x="579754" y="94586"/>
                    <a:pt x="557525" y="65250"/>
                    <a:pt x="560654" y="33242"/>
                  </a:cubicBezTo>
                  <a:lnTo>
                    <a:pt x="501657" y="24832"/>
                  </a:lnTo>
                  <a:cubicBezTo>
                    <a:pt x="495724" y="56449"/>
                    <a:pt x="466128" y="78353"/>
                    <a:pt x="433989" y="73790"/>
                  </a:cubicBezTo>
                  <a:cubicBezTo>
                    <a:pt x="401785" y="69162"/>
                    <a:pt x="379751" y="39826"/>
                    <a:pt x="382880" y="7818"/>
                  </a:cubicBezTo>
                  <a:lnTo>
                    <a:pt x="328642" y="60"/>
                  </a:lnTo>
                  <a:close/>
                </a:path>
              </a:pathLst>
            </a:custGeom>
            <a:solidFill>
              <a:srgbClr val="595959"/>
            </a:solidFill>
            <a:ln>
              <a:noFill/>
            </a:ln>
            <a:effectLst>
              <a:outerShdw blurRad="12700" dist="12700" dir="2700000" algn="t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2" name="Google Shape;712;p20"/>
            <p:cNvSpPr/>
            <p:nvPr/>
          </p:nvSpPr>
          <p:spPr>
            <a:xfrm rot="42970">
              <a:off x="9631547" y="1657825"/>
              <a:ext cx="1613516" cy="2081227"/>
            </a:xfrm>
            <a:custGeom>
              <a:avLst/>
              <a:gdLst/>
              <a:ahLst/>
              <a:cxnLst/>
              <a:rect l="l" t="t" r="r" b="b"/>
              <a:pathLst>
                <a:path w="1613390" h="2081064" extrusionOk="0">
                  <a:moveTo>
                    <a:pt x="23" y="128"/>
                  </a:moveTo>
                  <a:lnTo>
                    <a:pt x="1613413" y="128"/>
                  </a:lnTo>
                  <a:lnTo>
                    <a:pt x="1613413" y="2081193"/>
                  </a:lnTo>
                  <a:lnTo>
                    <a:pt x="23" y="2081193"/>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13" name="Google Shape;713;p20"/>
          <p:cNvSpPr/>
          <p:nvPr/>
        </p:nvSpPr>
        <p:spPr>
          <a:xfrm rot="741094" flipH="1">
            <a:off x="5592125" y="1873814"/>
            <a:ext cx="766551" cy="519860"/>
          </a:xfrm>
          <a:custGeom>
            <a:avLst/>
            <a:gdLst/>
            <a:ahLst/>
            <a:cxnLst/>
            <a:rect l="l" t="t" r="r" b="b"/>
            <a:pathLst>
              <a:path w="2186300" h="1482707" extrusionOk="0">
                <a:moveTo>
                  <a:pt x="1706976" y="345"/>
                </a:moveTo>
                <a:cubicBezTo>
                  <a:pt x="1665515" y="-1220"/>
                  <a:pt x="1619882" y="3539"/>
                  <a:pt x="1572945" y="17750"/>
                </a:cubicBezTo>
                <a:cubicBezTo>
                  <a:pt x="1504235" y="38676"/>
                  <a:pt x="1438328" y="97869"/>
                  <a:pt x="1370334" y="168014"/>
                </a:cubicBezTo>
                <a:cubicBezTo>
                  <a:pt x="1355276" y="183594"/>
                  <a:pt x="1340151" y="199696"/>
                  <a:pt x="1324832" y="215994"/>
                </a:cubicBezTo>
                <a:cubicBezTo>
                  <a:pt x="1316096" y="225316"/>
                  <a:pt x="1307491" y="234051"/>
                  <a:pt x="1298625" y="243439"/>
                </a:cubicBezTo>
                <a:lnTo>
                  <a:pt x="1420857" y="207910"/>
                </a:lnTo>
                <a:cubicBezTo>
                  <a:pt x="1417337" y="211365"/>
                  <a:pt x="1414403" y="215016"/>
                  <a:pt x="1410883" y="218536"/>
                </a:cubicBezTo>
                <a:lnTo>
                  <a:pt x="1439566" y="209800"/>
                </a:lnTo>
                <a:cubicBezTo>
                  <a:pt x="1495369" y="155432"/>
                  <a:pt x="1550259" y="111755"/>
                  <a:pt x="1607235" y="94479"/>
                </a:cubicBezTo>
                <a:cubicBezTo>
                  <a:pt x="1701174" y="65926"/>
                  <a:pt x="1786247" y="76617"/>
                  <a:pt x="1848504" y="94479"/>
                </a:cubicBezTo>
                <a:lnTo>
                  <a:pt x="1934555" y="69511"/>
                </a:lnTo>
                <a:cubicBezTo>
                  <a:pt x="1934555" y="69511"/>
                  <a:pt x="1923994" y="67882"/>
                  <a:pt x="1912716" y="65795"/>
                </a:cubicBezTo>
                <a:lnTo>
                  <a:pt x="1921452" y="62666"/>
                </a:lnTo>
                <a:cubicBezTo>
                  <a:pt x="1921452" y="62666"/>
                  <a:pt x="1831359" y="5038"/>
                  <a:pt x="1706976" y="345"/>
                </a:cubicBezTo>
                <a:close/>
                <a:moveTo>
                  <a:pt x="1410883" y="218536"/>
                </a:moveTo>
                <a:lnTo>
                  <a:pt x="1290542" y="252826"/>
                </a:lnTo>
                <a:cubicBezTo>
                  <a:pt x="1195951" y="353023"/>
                  <a:pt x="1093798" y="453937"/>
                  <a:pt x="971984" y="490965"/>
                </a:cubicBezTo>
                <a:cubicBezTo>
                  <a:pt x="839993" y="531057"/>
                  <a:pt x="729672" y="485033"/>
                  <a:pt x="601678" y="447940"/>
                </a:cubicBezTo>
                <a:lnTo>
                  <a:pt x="473253" y="484120"/>
                </a:lnTo>
                <a:cubicBezTo>
                  <a:pt x="674547" y="507850"/>
                  <a:pt x="812516" y="615674"/>
                  <a:pt x="993210" y="560784"/>
                </a:cubicBezTo>
                <a:cubicBezTo>
                  <a:pt x="1158401" y="510588"/>
                  <a:pt x="1287413" y="342397"/>
                  <a:pt x="1410883" y="218536"/>
                </a:cubicBezTo>
                <a:close/>
                <a:moveTo>
                  <a:pt x="473253" y="484120"/>
                </a:moveTo>
                <a:cubicBezTo>
                  <a:pt x="472510" y="483990"/>
                  <a:pt x="471506" y="484186"/>
                  <a:pt x="470763" y="484120"/>
                </a:cubicBezTo>
                <a:lnTo>
                  <a:pt x="598562" y="446701"/>
                </a:lnTo>
                <a:cubicBezTo>
                  <a:pt x="575152" y="439856"/>
                  <a:pt x="551123" y="434185"/>
                  <a:pt x="526246" y="428579"/>
                </a:cubicBezTo>
                <a:cubicBezTo>
                  <a:pt x="518456" y="426884"/>
                  <a:pt x="510523" y="425124"/>
                  <a:pt x="502556" y="423624"/>
                </a:cubicBezTo>
                <a:cubicBezTo>
                  <a:pt x="415893" y="406870"/>
                  <a:pt x="318225" y="402176"/>
                  <a:pt x="198953" y="434837"/>
                </a:cubicBezTo>
                <a:cubicBezTo>
                  <a:pt x="105346" y="460456"/>
                  <a:pt x="47256" y="500548"/>
                  <a:pt x="84" y="545204"/>
                </a:cubicBezTo>
                <a:lnTo>
                  <a:pt x="17542" y="615609"/>
                </a:lnTo>
                <a:lnTo>
                  <a:pt x="44348" y="608177"/>
                </a:lnTo>
                <a:cubicBezTo>
                  <a:pt x="89818" y="568868"/>
                  <a:pt x="148300" y="534773"/>
                  <a:pt x="233243" y="511500"/>
                </a:cubicBezTo>
                <a:cubicBezTo>
                  <a:pt x="316295" y="488814"/>
                  <a:pt x="388330" y="484837"/>
                  <a:pt x="453931" y="489727"/>
                </a:cubicBezTo>
                <a:lnTo>
                  <a:pt x="473253" y="484120"/>
                </a:lnTo>
                <a:close/>
                <a:moveTo>
                  <a:pt x="1790550" y="277142"/>
                </a:moveTo>
                <a:cubicBezTo>
                  <a:pt x="1749024" y="275577"/>
                  <a:pt x="1704043" y="279684"/>
                  <a:pt x="1657106" y="293961"/>
                </a:cubicBezTo>
                <a:cubicBezTo>
                  <a:pt x="1588395" y="314822"/>
                  <a:pt x="1522488" y="374080"/>
                  <a:pt x="1454495" y="444224"/>
                </a:cubicBezTo>
                <a:cubicBezTo>
                  <a:pt x="1439436" y="459739"/>
                  <a:pt x="1424312" y="476428"/>
                  <a:pt x="1408992" y="492791"/>
                </a:cubicBezTo>
                <a:cubicBezTo>
                  <a:pt x="1400257" y="502113"/>
                  <a:pt x="1391652" y="510848"/>
                  <a:pt x="1382786" y="520236"/>
                </a:cubicBezTo>
                <a:lnTo>
                  <a:pt x="1505017" y="484707"/>
                </a:lnTo>
                <a:cubicBezTo>
                  <a:pt x="1501497" y="488162"/>
                  <a:pt x="1497912" y="491161"/>
                  <a:pt x="1494391" y="494681"/>
                </a:cubicBezTo>
                <a:lnTo>
                  <a:pt x="1523075" y="486598"/>
                </a:lnTo>
                <a:cubicBezTo>
                  <a:pt x="1578943" y="432229"/>
                  <a:pt x="1634420" y="387965"/>
                  <a:pt x="1691396" y="370624"/>
                </a:cubicBezTo>
                <a:cubicBezTo>
                  <a:pt x="1785335" y="342071"/>
                  <a:pt x="1870408" y="352762"/>
                  <a:pt x="1932664" y="370624"/>
                </a:cubicBezTo>
                <a:lnTo>
                  <a:pt x="2018715" y="346309"/>
                </a:lnTo>
                <a:cubicBezTo>
                  <a:pt x="2018715" y="346309"/>
                  <a:pt x="2008154" y="344092"/>
                  <a:pt x="1996877" y="341941"/>
                </a:cubicBezTo>
                <a:lnTo>
                  <a:pt x="2005612" y="339464"/>
                </a:lnTo>
                <a:cubicBezTo>
                  <a:pt x="2005612" y="339464"/>
                  <a:pt x="1914933" y="281836"/>
                  <a:pt x="1790550" y="277142"/>
                </a:cubicBezTo>
                <a:close/>
                <a:moveTo>
                  <a:pt x="1494391" y="494681"/>
                </a:moveTo>
                <a:lnTo>
                  <a:pt x="1374050" y="528971"/>
                </a:lnTo>
                <a:cubicBezTo>
                  <a:pt x="1279459" y="629234"/>
                  <a:pt x="1177958" y="730083"/>
                  <a:pt x="1056118" y="767111"/>
                </a:cubicBezTo>
                <a:cubicBezTo>
                  <a:pt x="924154" y="807203"/>
                  <a:pt x="813833" y="761244"/>
                  <a:pt x="685838" y="724085"/>
                </a:cubicBezTo>
                <a:lnTo>
                  <a:pt x="556795" y="760918"/>
                </a:lnTo>
                <a:cubicBezTo>
                  <a:pt x="758082" y="784647"/>
                  <a:pt x="896676" y="892471"/>
                  <a:pt x="1077370" y="837581"/>
                </a:cubicBezTo>
                <a:cubicBezTo>
                  <a:pt x="1242562" y="787385"/>
                  <a:pt x="1370921" y="618608"/>
                  <a:pt x="1494391" y="494681"/>
                </a:cubicBezTo>
                <a:close/>
                <a:moveTo>
                  <a:pt x="556827" y="760918"/>
                </a:moveTo>
                <a:cubicBezTo>
                  <a:pt x="556084" y="760787"/>
                  <a:pt x="555699" y="760331"/>
                  <a:pt x="554956" y="760266"/>
                </a:cubicBezTo>
                <a:lnTo>
                  <a:pt x="682755" y="723499"/>
                </a:lnTo>
                <a:cubicBezTo>
                  <a:pt x="659345" y="716654"/>
                  <a:pt x="634690" y="710330"/>
                  <a:pt x="609814" y="704789"/>
                </a:cubicBezTo>
                <a:cubicBezTo>
                  <a:pt x="602023" y="703029"/>
                  <a:pt x="594090" y="701334"/>
                  <a:pt x="586124" y="699769"/>
                </a:cubicBezTo>
                <a:cubicBezTo>
                  <a:pt x="499460" y="683016"/>
                  <a:pt x="402418" y="678974"/>
                  <a:pt x="283146" y="711634"/>
                </a:cubicBezTo>
                <a:cubicBezTo>
                  <a:pt x="181743" y="739405"/>
                  <a:pt x="120379" y="783343"/>
                  <a:pt x="71813" y="832562"/>
                </a:cubicBezTo>
                <a:lnTo>
                  <a:pt x="89264" y="901794"/>
                </a:lnTo>
                <a:cubicBezTo>
                  <a:pt x="91748" y="899251"/>
                  <a:pt x="92934" y="896122"/>
                  <a:pt x="95503" y="893645"/>
                </a:cubicBezTo>
                <a:lnTo>
                  <a:pt x="127915" y="884323"/>
                </a:lnTo>
                <a:cubicBezTo>
                  <a:pt x="173385" y="845013"/>
                  <a:pt x="232493" y="811570"/>
                  <a:pt x="317436" y="788298"/>
                </a:cubicBezTo>
                <a:cubicBezTo>
                  <a:pt x="400482" y="765611"/>
                  <a:pt x="472523" y="761048"/>
                  <a:pt x="538124" y="765872"/>
                </a:cubicBezTo>
                <a:lnTo>
                  <a:pt x="556827" y="760918"/>
                </a:lnTo>
                <a:close/>
                <a:moveTo>
                  <a:pt x="1874710" y="553287"/>
                </a:moveTo>
                <a:cubicBezTo>
                  <a:pt x="1833184" y="551723"/>
                  <a:pt x="1788203" y="555830"/>
                  <a:pt x="1741266" y="570106"/>
                </a:cubicBezTo>
                <a:cubicBezTo>
                  <a:pt x="1672556" y="591032"/>
                  <a:pt x="1606649" y="650225"/>
                  <a:pt x="1538655" y="720369"/>
                </a:cubicBezTo>
                <a:cubicBezTo>
                  <a:pt x="1523596" y="735950"/>
                  <a:pt x="1507886" y="752639"/>
                  <a:pt x="1492501" y="769001"/>
                </a:cubicBezTo>
                <a:cubicBezTo>
                  <a:pt x="1483830" y="778258"/>
                  <a:pt x="1475160" y="787059"/>
                  <a:pt x="1466359" y="796446"/>
                </a:cubicBezTo>
                <a:lnTo>
                  <a:pt x="1589178" y="760918"/>
                </a:lnTo>
                <a:cubicBezTo>
                  <a:pt x="1585657" y="764308"/>
                  <a:pt x="1582072" y="767306"/>
                  <a:pt x="1578552" y="770892"/>
                </a:cubicBezTo>
                <a:lnTo>
                  <a:pt x="1607235" y="762743"/>
                </a:lnTo>
                <a:cubicBezTo>
                  <a:pt x="1663103" y="708440"/>
                  <a:pt x="1717993" y="664110"/>
                  <a:pt x="1774904" y="646770"/>
                </a:cubicBezTo>
                <a:cubicBezTo>
                  <a:pt x="1868908" y="618282"/>
                  <a:pt x="1954568" y="628908"/>
                  <a:pt x="2016825" y="646770"/>
                </a:cubicBezTo>
                <a:lnTo>
                  <a:pt x="2102224" y="622519"/>
                </a:lnTo>
                <a:cubicBezTo>
                  <a:pt x="2102224" y="622519"/>
                  <a:pt x="2092315" y="620238"/>
                  <a:pt x="2081037" y="618151"/>
                </a:cubicBezTo>
                <a:lnTo>
                  <a:pt x="2089773" y="615609"/>
                </a:lnTo>
                <a:cubicBezTo>
                  <a:pt x="2089773" y="615609"/>
                  <a:pt x="1999093" y="557981"/>
                  <a:pt x="1874710" y="553287"/>
                </a:cubicBezTo>
                <a:close/>
                <a:moveTo>
                  <a:pt x="1578552" y="770892"/>
                </a:moveTo>
                <a:lnTo>
                  <a:pt x="1458211" y="805117"/>
                </a:lnTo>
                <a:cubicBezTo>
                  <a:pt x="1363620" y="905379"/>
                  <a:pt x="1261532" y="1006293"/>
                  <a:pt x="1139692" y="1043321"/>
                </a:cubicBezTo>
                <a:cubicBezTo>
                  <a:pt x="1007682" y="1083413"/>
                  <a:pt x="897993" y="1037389"/>
                  <a:pt x="769999" y="1000296"/>
                </a:cubicBezTo>
                <a:lnTo>
                  <a:pt x="640948" y="1037063"/>
                </a:lnTo>
                <a:cubicBezTo>
                  <a:pt x="842242" y="1060857"/>
                  <a:pt x="980237" y="1168617"/>
                  <a:pt x="1160879" y="1113727"/>
                </a:cubicBezTo>
                <a:cubicBezTo>
                  <a:pt x="1326070" y="1063530"/>
                  <a:pt x="1455082" y="894753"/>
                  <a:pt x="1578552" y="770892"/>
                </a:cubicBezTo>
                <a:close/>
                <a:moveTo>
                  <a:pt x="640922" y="1037063"/>
                </a:moveTo>
                <a:cubicBezTo>
                  <a:pt x="640186" y="1036998"/>
                  <a:pt x="639175" y="1037128"/>
                  <a:pt x="638432" y="1037063"/>
                </a:cubicBezTo>
                <a:lnTo>
                  <a:pt x="766857" y="999644"/>
                </a:lnTo>
                <a:cubicBezTo>
                  <a:pt x="743447" y="992864"/>
                  <a:pt x="718792" y="986541"/>
                  <a:pt x="693915" y="980935"/>
                </a:cubicBezTo>
                <a:cubicBezTo>
                  <a:pt x="686125" y="979240"/>
                  <a:pt x="678192" y="978131"/>
                  <a:pt x="670225" y="976566"/>
                </a:cubicBezTo>
                <a:cubicBezTo>
                  <a:pt x="583562" y="959813"/>
                  <a:pt x="486520" y="955184"/>
                  <a:pt x="367248" y="987779"/>
                </a:cubicBezTo>
                <a:cubicBezTo>
                  <a:pt x="258589" y="1017571"/>
                  <a:pt x="193255" y="1064964"/>
                  <a:pt x="143444" y="1118746"/>
                </a:cubicBezTo>
                <a:lnTo>
                  <a:pt x="161521" y="1192281"/>
                </a:lnTo>
                <a:cubicBezTo>
                  <a:pt x="168020" y="1185175"/>
                  <a:pt x="172486" y="1177352"/>
                  <a:pt x="179605" y="1170442"/>
                </a:cubicBezTo>
                <a:lnTo>
                  <a:pt x="212017" y="1161120"/>
                </a:lnTo>
                <a:cubicBezTo>
                  <a:pt x="257487" y="1121810"/>
                  <a:pt x="315976" y="1087716"/>
                  <a:pt x="400912" y="1064508"/>
                </a:cubicBezTo>
                <a:cubicBezTo>
                  <a:pt x="483964" y="1041757"/>
                  <a:pt x="555999" y="1037845"/>
                  <a:pt x="621600" y="1042669"/>
                </a:cubicBezTo>
                <a:lnTo>
                  <a:pt x="640922" y="1037063"/>
                </a:lnTo>
                <a:close/>
                <a:moveTo>
                  <a:pt x="1958871" y="829432"/>
                </a:moveTo>
                <a:cubicBezTo>
                  <a:pt x="1917345" y="827868"/>
                  <a:pt x="1871777" y="832627"/>
                  <a:pt x="1824775" y="846904"/>
                </a:cubicBezTo>
                <a:cubicBezTo>
                  <a:pt x="1756064" y="867764"/>
                  <a:pt x="1690809" y="927022"/>
                  <a:pt x="1622816" y="997167"/>
                </a:cubicBezTo>
                <a:cubicBezTo>
                  <a:pt x="1607757" y="1012747"/>
                  <a:pt x="1592046" y="1028784"/>
                  <a:pt x="1576661" y="1045147"/>
                </a:cubicBezTo>
                <a:cubicBezTo>
                  <a:pt x="1567991" y="1054469"/>
                  <a:pt x="1559321" y="1063204"/>
                  <a:pt x="1550520" y="1072592"/>
                </a:cubicBezTo>
                <a:lnTo>
                  <a:pt x="1673338" y="1037063"/>
                </a:lnTo>
                <a:cubicBezTo>
                  <a:pt x="1669818" y="1040518"/>
                  <a:pt x="1666232" y="1044104"/>
                  <a:pt x="1662712" y="1047624"/>
                </a:cubicBezTo>
                <a:lnTo>
                  <a:pt x="1691396" y="1038953"/>
                </a:lnTo>
                <a:cubicBezTo>
                  <a:pt x="1747264" y="984585"/>
                  <a:pt x="1802154" y="940908"/>
                  <a:pt x="1859065" y="923567"/>
                </a:cubicBezTo>
                <a:cubicBezTo>
                  <a:pt x="1953069" y="895079"/>
                  <a:pt x="2038142" y="905705"/>
                  <a:pt x="2100333" y="923567"/>
                </a:cubicBezTo>
                <a:lnTo>
                  <a:pt x="2186384" y="898665"/>
                </a:lnTo>
                <a:cubicBezTo>
                  <a:pt x="2186384" y="898665"/>
                  <a:pt x="2175889" y="897035"/>
                  <a:pt x="2164546" y="894949"/>
                </a:cubicBezTo>
                <a:lnTo>
                  <a:pt x="2173281" y="891819"/>
                </a:lnTo>
                <a:cubicBezTo>
                  <a:pt x="2173281" y="891819"/>
                  <a:pt x="2083254" y="834192"/>
                  <a:pt x="1958871" y="829432"/>
                </a:cubicBezTo>
                <a:close/>
                <a:moveTo>
                  <a:pt x="1662712" y="1047624"/>
                </a:moveTo>
                <a:lnTo>
                  <a:pt x="1542371" y="1081914"/>
                </a:lnTo>
                <a:cubicBezTo>
                  <a:pt x="1447780" y="1182176"/>
                  <a:pt x="1345693" y="1283091"/>
                  <a:pt x="1223852" y="1320053"/>
                </a:cubicBezTo>
                <a:cubicBezTo>
                  <a:pt x="1091842" y="1360211"/>
                  <a:pt x="982127" y="1314186"/>
                  <a:pt x="854159" y="1277093"/>
                </a:cubicBezTo>
                <a:lnTo>
                  <a:pt x="725109" y="1313208"/>
                </a:lnTo>
                <a:cubicBezTo>
                  <a:pt x="926403" y="1337003"/>
                  <a:pt x="1064397" y="1444827"/>
                  <a:pt x="1245039" y="1389937"/>
                </a:cubicBezTo>
                <a:cubicBezTo>
                  <a:pt x="1410231" y="1339741"/>
                  <a:pt x="1539242" y="1171550"/>
                  <a:pt x="1662712" y="1047624"/>
                </a:cubicBezTo>
                <a:close/>
                <a:moveTo>
                  <a:pt x="725083" y="1313208"/>
                </a:moveTo>
                <a:cubicBezTo>
                  <a:pt x="724346" y="1313143"/>
                  <a:pt x="723336" y="1313339"/>
                  <a:pt x="722593" y="1313208"/>
                </a:cubicBezTo>
                <a:lnTo>
                  <a:pt x="850391" y="1275789"/>
                </a:lnTo>
                <a:cubicBezTo>
                  <a:pt x="826981" y="1269010"/>
                  <a:pt x="802952" y="1263338"/>
                  <a:pt x="778076" y="1257732"/>
                </a:cubicBezTo>
                <a:cubicBezTo>
                  <a:pt x="770286" y="1256037"/>
                  <a:pt x="762352" y="1254277"/>
                  <a:pt x="754386" y="1252777"/>
                </a:cubicBezTo>
                <a:cubicBezTo>
                  <a:pt x="667722" y="1235958"/>
                  <a:pt x="570061" y="1231330"/>
                  <a:pt x="450789" y="1263990"/>
                </a:cubicBezTo>
                <a:cubicBezTo>
                  <a:pt x="338382" y="1294759"/>
                  <a:pt x="271744" y="1344434"/>
                  <a:pt x="221372" y="1400498"/>
                </a:cubicBezTo>
                <a:cubicBezTo>
                  <a:pt x="219260" y="1402845"/>
                  <a:pt x="217141" y="1404996"/>
                  <a:pt x="215140" y="1407343"/>
                </a:cubicBezTo>
                <a:lnTo>
                  <a:pt x="234462" y="1482768"/>
                </a:lnTo>
                <a:cubicBezTo>
                  <a:pt x="244580" y="1470903"/>
                  <a:pt x="252070" y="1457931"/>
                  <a:pt x="263763" y="1446653"/>
                </a:cubicBezTo>
                <a:lnTo>
                  <a:pt x="296180" y="1437265"/>
                </a:lnTo>
                <a:cubicBezTo>
                  <a:pt x="341646" y="1397956"/>
                  <a:pt x="400139" y="1363926"/>
                  <a:pt x="485075" y="1340654"/>
                </a:cubicBezTo>
                <a:cubicBezTo>
                  <a:pt x="568127" y="1317902"/>
                  <a:pt x="640162" y="1313991"/>
                  <a:pt x="705763" y="1318815"/>
                </a:cubicBezTo>
                <a:lnTo>
                  <a:pt x="725085" y="1313208"/>
                </a:lnTo>
                <a:close/>
              </a:path>
            </a:pathLst>
          </a:custGeom>
          <a:solidFill>
            <a:srgbClr val="000000">
              <a:alpha val="4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14" name="Google Shape;714;p20"/>
          <p:cNvGrpSpPr/>
          <p:nvPr/>
        </p:nvGrpSpPr>
        <p:grpSpPr>
          <a:xfrm rot="-741817">
            <a:off x="5094118" y="1373232"/>
            <a:ext cx="870999" cy="1136129"/>
            <a:chOff x="5637109" y="2191514"/>
            <a:chExt cx="2143612" cy="2796121"/>
          </a:xfrm>
        </p:grpSpPr>
        <p:grpSp>
          <p:nvGrpSpPr>
            <p:cNvPr id="715" name="Google Shape;715;p20"/>
            <p:cNvGrpSpPr/>
            <p:nvPr/>
          </p:nvGrpSpPr>
          <p:grpSpPr>
            <a:xfrm>
              <a:off x="5637109" y="2191514"/>
              <a:ext cx="2143612" cy="2796121"/>
              <a:chOff x="5637109" y="2191514"/>
              <a:chExt cx="2143612" cy="2796121"/>
            </a:xfrm>
          </p:grpSpPr>
          <p:sp>
            <p:nvSpPr>
              <p:cNvPr id="716" name="Google Shape;716;p20"/>
              <p:cNvSpPr/>
              <p:nvPr/>
            </p:nvSpPr>
            <p:spPr>
              <a:xfrm>
                <a:off x="5870944" y="2751072"/>
                <a:ext cx="1675943" cy="1675943"/>
              </a:xfrm>
              <a:custGeom>
                <a:avLst/>
                <a:gdLst/>
                <a:ahLst/>
                <a:cxnLst/>
                <a:rect l="l" t="t" r="r" b="b"/>
                <a:pathLst>
                  <a:path w="1675943" h="1675943" extrusionOk="0">
                    <a:moveTo>
                      <a:pt x="956539" y="8585"/>
                    </a:moveTo>
                    <a:cubicBezTo>
                      <a:pt x="498709" y="-56865"/>
                      <a:pt x="73995" y="261653"/>
                      <a:pt x="8609" y="719549"/>
                    </a:cubicBezTo>
                    <a:cubicBezTo>
                      <a:pt x="-56841" y="1177379"/>
                      <a:pt x="261677" y="1602092"/>
                      <a:pt x="719573" y="1667478"/>
                    </a:cubicBezTo>
                    <a:cubicBezTo>
                      <a:pt x="1177403" y="1732929"/>
                      <a:pt x="1602117" y="1414410"/>
                      <a:pt x="1667502" y="956515"/>
                    </a:cubicBezTo>
                    <a:cubicBezTo>
                      <a:pt x="1732953" y="498685"/>
                      <a:pt x="1414434" y="73971"/>
                      <a:pt x="956539" y="8585"/>
                    </a:cubicBezTo>
                    <a:close/>
                    <a:moveTo>
                      <a:pt x="953279" y="31663"/>
                    </a:moveTo>
                    <a:cubicBezTo>
                      <a:pt x="1398332" y="95223"/>
                      <a:pt x="1708050" y="508137"/>
                      <a:pt x="1644425" y="953255"/>
                    </a:cubicBezTo>
                    <a:cubicBezTo>
                      <a:pt x="1580864" y="1398308"/>
                      <a:pt x="1167950" y="1708026"/>
                      <a:pt x="722832" y="1644401"/>
                    </a:cubicBezTo>
                    <a:cubicBezTo>
                      <a:pt x="277779" y="1580840"/>
                      <a:pt x="-31939" y="1167926"/>
                      <a:pt x="31687" y="722808"/>
                    </a:cubicBezTo>
                    <a:cubicBezTo>
                      <a:pt x="95247" y="277755"/>
                      <a:pt x="508161" y="-31963"/>
                      <a:pt x="953279" y="31663"/>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7" name="Google Shape;717;p20"/>
              <p:cNvSpPr/>
              <p:nvPr/>
            </p:nvSpPr>
            <p:spPr>
              <a:xfrm>
                <a:off x="5637109" y="2517238"/>
                <a:ext cx="2143612" cy="2143611"/>
              </a:xfrm>
              <a:custGeom>
                <a:avLst/>
                <a:gdLst/>
                <a:ahLst/>
                <a:cxnLst/>
                <a:rect l="l" t="t" r="r" b="b"/>
                <a:pathLst>
                  <a:path w="2143612" h="2143611" extrusionOk="0">
                    <a:moveTo>
                      <a:pt x="1223394" y="10960"/>
                    </a:moveTo>
                    <a:cubicBezTo>
                      <a:pt x="637791" y="-72744"/>
                      <a:pt x="94627" y="334759"/>
                      <a:pt x="10988" y="920362"/>
                    </a:cubicBezTo>
                    <a:cubicBezTo>
                      <a:pt x="-72716" y="1506030"/>
                      <a:pt x="334592" y="2049129"/>
                      <a:pt x="920260" y="2132768"/>
                    </a:cubicBezTo>
                    <a:cubicBezTo>
                      <a:pt x="1505862" y="2216472"/>
                      <a:pt x="2049157" y="1809164"/>
                      <a:pt x="2132796" y="1223561"/>
                    </a:cubicBezTo>
                    <a:cubicBezTo>
                      <a:pt x="2216500" y="637893"/>
                      <a:pt x="1809062" y="94599"/>
                      <a:pt x="1223394" y="10960"/>
                    </a:cubicBezTo>
                    <a:close/>
                    <a:moveTo>
                      <a:pt x="1220134" y="34037"/>
                    </a:moveTo>
                    <a:cubicBezTo>
                      <a:pt x="1792960" y="115851"/>
                      <a:pt x="2191402" y="647346"/>
                      <a:pt x="2109588" y="1220236"/>
                    </a:cubicBezTo>
                    <a:cubicBezTo>
                      <a:pt x="2027709" y="1793062"/>
                      <a:pt x="1496410" y="2191569"/>
                      <a:pt x="923519" y="2109690"/>
                    </a:cubicBezTo>
                    <a:cubicBezTo>
                      <a:pt x="350694" y="2027877"/>
                      <a:pt x="-47814" y="1496512"/>
                      <a:pt x="34065" y="923687"/>
                    </a:cubicBezTo>
                    <a:cubicBezTo>
                      <a:pt x="115879" y="350796"/>
                      <a:pt x="647243" y="-47842"/>
                      <a:pt x="1220134" y="34037"/>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18" name="Google Shape;718;p20"/>
              <p:cNvGrpSpPr/>
              <p:nvPr/>
            </p:nvGrpSpPr>
            <p:grpSpPr>
              <a:xfrm rot="-2276354">
                <a:off x="6335118" y="2383918"/>
                <a:ext cx="919933" cy="855459"/>
                <a:chOff x="5781651" y="3138498"/>
                <a:chExt cx="625662" cy="581812"/>
              </a:xfrm>
            </p:grpSpPr>
            <p:sp>
              <p:nvSpPr>
                <p:cNvPr id="719" name="Google Shape;719;p20"/>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0" name="Google Shape;720;p20"/>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1" name="Google Shape;721;p20"/>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2" name="Google Shape;722;p20"/>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3" name="Google Shape;723;p20"/>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4" name="Google Shape;724;p20"/>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5" name="Google Shape;725;p20"/>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6" name="Google Shape;726;p20"/>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7" name="Google Shape;727;p20"/>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8" name="Google Shape;728;p20"/>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9" name="Google Shape;729;p20"/>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0" name="Google Shape;730;p20"/>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1" name="Google Shape;731;p20"/>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2" name="Google Shape;732;p20"/>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3" name="Google Shape;733;p20"/>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34" name="Google Shape;734;p20"/>
              <p:cNvGrpSpPr/>
              <p:nvPr/>
            </p:nvGrpSpPr>
            <p:grpSpPr>
              <a:xfrm rot="8013194">
                <a:off x="6331224" y="3931838"/>
                <a:ext cx="919930" cy="855457"/>
                <a:chOff x="5781651" y="3138498"/>
                <a:chExt cx="625662" cy="581812"/>
              </a:xfrm>
            </p:grpSpPr>
            <p:sp>
              <p:nvSpPr>
                <p:cNvPr id="735" name="Google Shape;735;p20"/>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6" name="Google Shape;736;p20"/>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7" name="Google Shape;737;p20"/>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8" name="Google Shape;738;p20"/>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9" name="Google Shape;739;p20"/>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0" name="Google Shape;740;p20"/>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1" name="Google Shape;741;p20"/>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2" name="Google Shape;742;p20"/>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3" name="Google Shape;743;p20"/>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4" name="Google Shape;744;p20"/>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5" name="Google Shape;745;p20"/>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6" name="Google Shape;746;p20"/>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7" name="Google Shape;747;p20"/>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8" name="Google Shape;748;p20"/>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9" name="Google Shape;749;p20"/>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750" name="Google Shape;750;p20"/>
            <p:cNvSpPr/>
            <p:nvPr/>
          </p:nvSpPr>
          <p:spPr>
            <a:xfrm>
              <a:off x="6093451" y="3223369"/>
              <a:ext cx="1269436" cy="691467"/>
            </a:xfrm>
            <a:custGeom>
              <a:avLst/>
              <a:gdLst/>
              <a:ahLst/>
              <a:cxnLst/>
              <a:rect l="l" t="t" r="r" b="b"/>
              <a:pathLst>
                <a:path w="909990" h="495675" extrusionOk="0">
                  <a:moveTo>
                    <a:pt x="11644" y="443807"/>
                  </a:moveTo>
                  <a:cubicBezTo>
                    <a:pt x="4972" y="428433"/>
                    <a:pt x="1201" y="415284"/>
                    <a:pt x="234" y="404551"/>
                  </a:cubicBezTo>
                  <a:cubicBezTo>
                    <a:pt x="-636" y="393818"/>
                    <a:pt x="911" y="384536"/>
                    <a:pt x="4972" y="376704"/>
                  </a:cubicBezTo>
                  <a:cubicBezTo>
                    <a:pt x="9033" y="368872"/>
                    <a:pt x="15801" y="362974"/>
                    <a:pt x="25277" y="358817"/>
                  </a:cubicBezTo>
                  <a:cubicBezTo>
                    <a:pt x="32239" y="355819"/>
                    <a:pt x="39007" y="354562"/>
                    <a:pt x="45485" y="355046"/>
                  </a:cubicBezTo>
                  <a:cubicBezTo>
                    <a:pt x="51964" y="355529"/>
                    <a:pt x="58055" y="357753"/>
                    <a:pt x="63856" y="361524"/>
                  </a:cubicBezTo>
                  <a:cubicBezTo>
                    <a:pt x="69561" y="365295"/>
                    <a:pt x="75072" y="370613"/>
                    <a:pt x="80390" y="377381"/>
                  </a:cubicBezTo>
                  <a:cubicBezTo>
                    <a:pt x="85612" y="384149"/>
                    <a:pt x="91026" y="394012"/>
                    <a:pt x="96634" y="406872"/>
                  </a:cubicBezTo>
                  <a:cubicBezTo>
                    <a:pt x="103306" y="422149"/>
                    <a:pt x="107077" y="435202"/>
                    <a:pt x="107947" y="445934"/>
                  </a:cubicBezTo>
                  <a:cubicBezTo>
                    <a:pt x="108914" y="456667"/>
                    <a:pt x="107367" y="465949"/>
                    <a:pt x="103306" y="473781"/>
                  </a:cubicBezTo>
                  <a:cubicBezTo>
                    <a:pt x="99245" y="481613"/>
                    <a:pt x="92477" y="487608"/>
                    <a:pt x="82904" y="491765"/>
                  </a:cubicBezTo>
                  <a:cubicBezTo>
                    <a:pt x="70335" y="497180"/>
                    <a:pt x="58538" y="496987"/>
                    <a:pt x="47419" y="491089"/>
                  </a:cubicBezTo>
                  <a:cubicBezTo>
                    <a:pt x="34173" y="484030"/>
                    <a:pt x="22280" y="468270"/>
                    <a:pt x="11644" y="443807"/>
                  </a:cubicBezTo>
                  <a:lnTo>
                    <a:pt x="11644" y="443807"/>
                  </a:lnTo>
                  <a:close/>
                  <a:moveTo>
                    <a:pt x="28081" y="436652"/>
                  </a:moveTo>
                  <a:cubicBezTo>
                    <a:pt x="37363" y="458021"/>
                    <a:pt x="46065" y="471170"/>
                    <a:pt x="54091" y="476102"/>
                  </a:cubicBezTo>
                  <a:cubicBezTo>
                    <a:pt x="62213" y="481033"/>
                    <a:pt x="69851" y="481903"/>
                    <a:pt x="77200" y="478712"/>
                  </a:cubicBezTo>
                  <a:cubicBezTo>
                    <a:pt x="84548" y="475521"/>
                    <a:pt x="89189" y="469333"/>
                    <a:pt x="91123" y="460051"/>
                  </a:cubicBezTo>
                  <a:cubicBezTo>
                    <a:pt x="93057" y="450769"/>
                    <a:pt x="89383" y="435492"/>
                    <a:pt x="80100" y="414123"/>
                  </a:cubicBezTo>
                  <a:cubicBezTo>
                    <a:pt x="70818" y="392658"/>
                    <a:pt x="62116" y="379508"/>
                    <a:pt x="54091" y="374577"/>
                  </a:cubicBezTo>
                  <a:cubicBezTo>
                    <a:pt x="46065" y="369743"/>
                    <a:pt x="38234" y="368872"/>
                    <a:pt x="30788" y="372063"/>
                  </a:cubicBezTo>
                  <a:cubicBezTo>
                    <a:pt x="23440" y="375254"/>
                    <a:pt x="18896" y="380862"/>
                    <a:pt x="17252" y="388984"/>
                  </a:cubicBezTo>
                  <a:cubicBezTo>
                    <a:pt x="15221" y="399426"/>
                    <a:pt x="18799" y="415284"/>
                    <a:pt x="28081" y="436652"/>
                  </a:cubicBezTo>
                  <a:lnTo>
                    <a:pt x="28081" y="436652"/>
                  </a:lnTo>
                  <a:close/>
                  <a:moveTo>
                    <a:pt x="125835" y="430077"/>
                  </a:moveTo>
                  <a:lnTo>
                    <a:pt x="141982" y="421375"/>
                  </a:lnTo>
                  <a:cubicBezTo>
                    <a:pt x="146816" y="429014"/>
                    <a:pt x="152328" y="433945"/>
                    <a:pt x="158613" y="436072"/>
                  </a:cubicBezTo>
                  <a:cubicBezTo>
                    <a:pt x="164897" y="438199"/>
                    <a:pt x="171279" y="437909"/>
                    <a:pt x="177661" y="435105"/>
                  </a:cubicBezTo>
                  <a:cubicBezTo>
                    <a:pt x="185396" y="431721"/>
                    <a:pt x="190617" y="426016"/>
                    <a:pt x="193421" y="417894"/>
                  </a:cubicBezTo>
                  <a:cubicBezTo>
                    <a:pt x="196225" y="409772"/>
                    <a:pt x="195548" y="400877"/>
                    <a:pt x="191391" y="391304"/>
                  </a:cubicBezTo>
                  <a:cubicBezTo>
                    <a:pt x="187426" y="382216"/>
                    <a:pt x="181722" y="376124"/>
                    <a:pt x="174373" y="373030"/>
                  </a:cubicBezTo>
                  <a:cubicBezTo>
                    <a:pt x="166928" y="369936"/>
                    <a:pt x="159096" y="370226"/>
                    <a:pt x="150781" y="373804"/>
                  </a:cubicBezTo>
                  <a:cubicBezTo>
                    <a:pt x="145656" y="376027"/>
                    <a:pt x="141498" y="379218"/>
                    <a:pt x="138308" y="383376"/>
                  </a:cubicBezTo>
                  <a:cubicBezTo>
                    <a:pt x="135214" y="387534"/>
                    <a:pt x="133183" y="391981"/>
                    <a:pt x="132506" y="396719"/>
                  </a:cubicBezTo>
                  <a:lnTo>
                    <a:pt x="116649" y="401264"/>
                  </a:lnTo>
                  <a:lnTo>
                    <a:pt x="100309" y="328843"/>
                  </a:lnTo>
                  <a:lnTo>
                    <a:pt x="165091" y="300803"/>
                  </a:lnTo>
                  <a:lnTo>
                    <a:pt x="171762" y="316080"/>
                  </a:lnTo>
                  <a:lnTo>
                    <a:pt x="119743" y="338608"/>
                  </a:lnTo>
                  <a:lnTo>
                    <a:pt x="127865" y="376704"/>
                  </a:lnTo>
                  <a:cubicBezTo>
                    <a:pt x="133280" y="367905"/>
                    <a:pt x="140338" y="361621"/>
                    <a:pt x="148944" y="357850"/>
                  </a:cubicBezTo>
                  <a:cubicBezTo>
                    <a:pt x="160353" y="352919"/>
                    <a:pt x="171666" y="352725"/>
                    <a:pt x="182882" y="357173"/>
                  </a:cubicBezTo>
                  <a:cubicBezTo>
                    <a:pt x="194098" y="361621"/>
                    <a:pt x="202413" y="370129"/>
                    <a:pt x="207828" y="382506"/>
                  </a:cubicBezTo>
                  <a:cubicBezTo>
                    <a:pt x="212952" y="394302"/>
                    <a:pt x="213919" y="406001"/>
                    <a:pt x="210729" y="417507"/>
                  </a:cubicBezTo>
                  <a:cubicBezTo>
                    <a:pt x="206958" y="431721"/>
                    <a:pt x="197869" y="441873"/>
                    <a:pt x="183365" y="448158"/>
                  </a:cubicBezTo>
                  <a:cubicBezTo>
                    <a:pt x="171472" y="453283"/>
                    <a:pt x="160353" y="454153"/>
                    <a:pt x="150007" y="450769"/>
                  </a:cubicBezTo>
                  <a:cubicBezTo>
                    <a:pt x="139758" y="447578"/>
                    <a:pt x="131636" y="440616"/>
                    <a:pt x="125835" y="430077"/>
                  </a:cubicBezTo>
                  <a:lnTo>
                    <a:pt x="125835" y="430077"/>
                  </a:lnTo>
                  <a:close/>
                  <a:moveTo>
                    <a:pt x="250758" y="416541"/>
                  </a:moveTo>
                  <a:lnTo>
                    <a:pt x="242830" y="398363"/>
                  </a:lnTo>
                  <a:lnTo>
                    <a:pt x="261104" y="390338"/>
                  </a:lnTo>
                  <a:lnTo>
                    <a:pt x="269033" y="408515"/>
                  </a:lnTo>
                  <a:lnTo>
                    <a:pt x="250758" y="416541"/>
                  </a:lnTo>
                  <a:lnTo>
                    <a:pt x="250758" y="416541"/>
                  </a:lnTo>
                  <a:close/>
                  <a:moveTo>
                    <a:pt x="353153" y="372160"/>
                  </a:moveTo>
                  <a:lnTo>
                    <a:pt x="337199" y="379121"/>
                  </a:lnTo>
                  <a:lnTo>
                    <a:pt x="293012" y="277114"/>
                  </a:lnTo>
                  <a:cubicBezTo>
                    <a:pt x="290788" y="282431"/>
                    <a:pt x="287307" y="288330"/>
                    <a:pt x="282666" y="294711"/>
                  </a:cubicBezTo>
                  <a:cubicBezTo>
                    <a:pt x="278025" y="301093"/>
                    <a:pt x="273577" y="306314"/>
                    <a:pt x="269419" y="310278"/>
                  </a:cubicBezTo>
                  <a:lnTo>
                    <a:pt x="262748" y="294808"/>
                  </a:lnTo>
                  <a:cubicBezTo>
                    <a:pt x="269903" y="286686"/>
                    <a:pt x="275511" y="278274"/>
                    <a:pt x="279572" y="269378"/>
                  </a:cubicBezTo>
                  <a:cubicBezTo>
                    <a:pt x="283633" y="260483"/>
                    <a:pt x="285857" y="252651"/>
                    <a:pt x="286243" y="245786"/>
                  </a:cubicBezTo>
                  <a:lnTo>
                    <a:pt x="296589" y="241338"/>
                  </a:lnTo>
                  <a:lnTo>
                    <a:pt x="353153" y="372160"/>
                  </a:lnTo>
                  <a:lnTo>
                    <a:pt x="353153" y="372160"/>
                  </a:lnTo>
                  <a:close/>
                  <a:moveTo>
                    <a:pt x="471405" y="302640"/>
                  </a:moveTo>
                  <a:lnTo>
                    <a:pt x="478076" y="318013"/>
                  </a:lnTo>
                  <a:lnTo>
                    <a:pt x="391926" y="355336"/>
                  </a:lnTo>
                  <a:cubicBezTo>
                    <a:pt x="390185" y="351565"/>
                    <a:pt x="389122" y="347601"/>
                    <a:pt x="389025" y="343443"/>
                  </a:cubicBezTo>
                  <a:cubicBezTo>
                    <a:pt x="388638" y="336578"/>
                    <a:pt x="389702" y="329326"/>
                    <a:pt x="392022" y="321591"/>
                  </a:cubicBezTo>
                  <a:cubicBezTo>
                    <a:pt x="394343" y="313856"/>
                    <a:pt x="398501" y="304187"/>
                    <a:pt x="404399" y="292777"/>
                  </a:cubicBezTo>
                  <a:cubicBezTo>
                    <a:pt x="413487" y="274986"/>
                    <a:pt x="419095" y="261643"/>
                    <a:pt x="421126" y="252748"/>
                  </a:cubicBezTo>
                  <a:cubicBezTo>
                    <a:pt x="423156" y="243852"/>
                    <a:pt x="422866" y="236310"/>
                    <a:pt x="420256" y="230219"/>
                  </a:cubicBezTo>
                  <a:cubicBezTo>
                    <a:pt x="417548" y="223837"/>
                    <a:pt x="412907" y="219486"/>
                    <a:pt x="406526" y="217166"/>
                  </a:cubicBezTo>
                  <a:cubicBezTo>
                    <a:pt x="400144" y="214748"/>
                    <a:pt x="393279" y="215135"/>
                    <a:pt x="385931" y="218326"/>
                  </a:cubicBezTo>
                  <a:cubicBezTo>
                    <a:pt x="378196" y="221710"/>
                    <a:pt x="373071" y="226641"/>
                    <a:pt x="370460" y="233313"/>
                  </a:cubicBezTo>
                  <a:cubicBezTo>
                    <a:pt x="367850" y="239985"/>
                    <a:pt x="368237" y="247333"/>
                    <a:pt x="371717" y="255552"/>
                  </a:cubicBezTo>
                  <a:lnTo>
                    <a:pt x="354507" y="260966"/>
                  </a:lnTo>
                  <a:cubicBezTo>
                    <a:pt x="350349" y="248203"/>
                    <a:pt x="350542" y="236987"/>
                    <a:pt x="355087" y="227415"/>
                  </a:cubicBezTo>
                  <a:cubicBezTo>
                    <a:pt x="359631" y="217843"/>
                    <a:pt x="368140" y="210301"/>
                    <a:pt x="380516" y="204983"/>
                  </a:cubicBezTo>
                  <a:cubicBezTo>
                    <a:pt x="392989" y="199568"/>
                    <a:pt x="404399" y="198698"/>
                    <a:pt x="414744" y="202469"/>
                  </a:cubicBezTo>
                  <a:cubicBezTo>
                    <a:pt x="424994" y="206240"/>
                    <a:pt x="432439" y="213298"/>
                    <a:pt x="436886" y="223547"/>
                  </a:cubicBezTo>
                  <a:cubicBezTo>
                    <a:pt x="439110" y="228769"/>
                    <a:pt x="440271" y="234377"/>
                    <a:pt x="440367" y="240275"/>
                  </a:cubicBezTo>
                  <a:cubicBezTo>
                    <a:pt x="440464" y="246269"/>
                    <a:pt x="439207" y="253038"/>
                    <a:pt x="436596" y="260773"/>
                  </a:cubicBezTo>
                  <a:cubicBezTo>
                    <a:pt x="434082" y="268508"/>
                    <a:pt x="429151" y="279724"/>
                    <a:pt x="421900" y="294421"/>
                  </a:cubicBezTo>
                  <a:cubicBezTo>
                    <a:pt x="415808" y="306604"/>
                    <a:pt x="412037" y="314823"/>
                    <a:pt x="410490" y="318787"/>
                  </a:cubicBezTo>
                  <a:cubicBezTo>
                    <a:pt x="409040" y="322848"/>
                    <a:pt x="407976" y="326716"/>
                    <a:pt x="407493" y="330390"/>
                  </a:cubicBezTo>
                  <a:lnTo>
                    <a:pt x="471405" y="302640"/>
                  </a:lnTo>
                  <a:close/>
                  <a:moveTo>
                    <a:pt x="504183" y="306701"/>
                  </a:moveTo>
                  <a:lnTo>
                    <a:pt x="496254" y="288523"/>
                  </a:lnTo>
                  <a:lnTo>
                    <a:pt x="514432" y="280594"/>
                  </a:lnTo>
                  <a:lnTo>
                    <a:pt x="522360" y="298772"/>
                  </a:lnTo>
                  <a:lnTo>
                    <a:pt x="504183" y="306701"/>
                  </a:lnTo>
                  <a:lnTo>
                    <a:pt x="504183" y="306701"/>
                  </a:lnTo>
                  <a:close/>
                  <a:moveTo>
                    <a:pt x="623692" y="236600"/>
                  </a:moveTo>
                  <a:lnTo>
                    <a:pt x="630363" y="251974"/>
                  </a:lnTo>
                  <a:lnTo>
                    <a:pt x="544212" y="289296"/>
                  </a:lnTo>
                  <a:cubicBezTo>
                    <a:pt x="542472" y="285526"/>
                    <a:pt x="541408" y="281561"/>
                    <a:pt x="541312" y="277404"/>
                  </a:cubicBezTo>
                  <a:cubicBezTo>
                    <a:pt x="540925" y="270539"/>
                    <a:pt x="541988" y="263287"/>
                    <a:pt x="544309" y="255552"/>
                  </a:cubicBezTo>
                  <a:cubicBezTo>
                    <a:pt x="546630" y="247816"/>
                    <a:pt x="550787" y="238147"/>
                    <a:pt x="556685" y="226738"/>
                  </a:cubicBezTo>
                  <a:cubicBezTo>
                    <a:pt x="565774" y="208947"/>
                    <a:pt x="571382" y="195604"/>
                    <a:pt x="573413" y="186708"/>
                  </a:cubicBezTo>
                  <a:cubicBezTo>
                    <a:pt x="575443" y="177813"/>
                    <a:pt x="575153" y="170271"/>
                    <a:pt x="572543" y="164180"/>
                  </a:cubicBezTo>
                  <a:cubicBezTo>
                    <a:pt x="569835" y="157798"/>
                    <a:pt x="565194" y="153447"/>
                    <a:pt x="558813" y="151126"/>
                  </a:cubicBezTo>
                  <a:cubicBezTo>
                    <a:pt x="552431" y="148806"/>
                    <a:pt x="545566" y="149096"/>
                    <a:pt x="538218" y="152287"/>
                  </a:cubicBezTo>
                  <a:cubicBezTo>
                    <a:pt x="530482" y="155671"/>
                    <a:pt x="525358" y="160602"/>
                    <a:pt x="522747" y="167274"/>
                  </a:cubicBezTo>
                  <a:cubicBezTo>
                    <a:pt x="520137" y="173945"/>
                    <a:pt x="520523" y="181294"/>
                    <a:pt x="524004" y="189512"/>
                  </a:cubicBezTo>
                  <a:lnTo>
                    <a:pt x="506793" y="194927"/>
                  </a:lnTo>
                  <a:cubicBezTo>
                    <a:pt x="502636" y="182164"/>
                    <a:pt x="502829" y="170948"/>
                    <a:pt x="507373" y="161376"/>
                  </a:cubicBezTo>
                  <a:cubicBezTo>
                    <a:pt x="511918" y="151803"/>
                    <a:pt x="520427" y="144261"/>
                    <a:pt x="532803" y="138944"/>
                  </a:cubicBezTo>
                  <a:cubicBezTo>
                    <a:pt x="545276" y="133529"/>
                    <a:pt x="556685" y="132659"/>
                    <a:pt x="567031" y="136526"/>
                  </a:cubicBezTo>
                  <a:cubicBezTo>
                    <a:pt x="577280" y="140297"/>
                    <a:pt x="584725" y="147356"/>
                    <a:pt x="589173" y="157605"/>
                  </a:cubicBezTo>
                  <a:cubicBezTo>
                    <a:pt x="591397" y="162826"/>
                    <a:pt x="592557" y="168434"/>
                    <a:pt x="592654" y="174332"/>
                  </a:cubicBezTo>
                  <a:cubicBezTo>
                    <a:pt x="592751" y="180327"/>
                    <a:pt x="591494" y="187095"/>
                    <a:pt x="588883" y="194830"/>
                  </a:cubicBezTo>
                  <a:cubicBezTo>
                    <a:pt x="586369" y="202566"/>
                    <a:pt x="581438" y="213782"/>
                    <a:pt x="574186" y="228478"/>
                  </a:cubicBezTo>
                  <a:cubicBezTo>
                    <a:pt x="568095" y="240661"/>
                    <a:pt x="564324" y="248880"/>
                    <a:pt x="562777" y="252844"/>
                  </a:cubicBezTo>
                  <a:cubicBezTo>
                    <a:pt x="561326" y="256905"/>
                    <a:pt x="560263" y="260773"/>
                    <a:pt x="559779" y="264447"/>
                  </a:cubicBezTo>
                  <a:lnTo>
                    <a:pt x="623692" y="236600"/>
                  </a:lnTo>
                  <a:close/>
                  <a:moveTo>
                    <a:pt x="619534" y="180327"/>
                  </a:moveTo>
                  <a:cubicBezTo>
                    <a:pt x="612862" y="164953"/>
                    <a:pt x="609091" y="151803"/>
                    <a:pt x="608124" y="141071"/>
                  </a:cubicBezTo>
                  <a:cubicBezTo>
                    <a:pt x="607254" y="130338"/>
                    <a:pt x="608801" y="121056"/>
                    <a:pt x="612862" y="113224"/>
                  </a:cubicBezTo>
                  <a:cubicBezTo>
                    <a:pt x="616923" y="105392"/>
                    <a:pt x="623692" y="99494"/>
                    <a:pt x="633167" y="95336"/>
                  </a:cubicBezTo>
                  <a:cubicBezTo>
                    <a:pt x="640129" y="92339"/>
                    <a:pt x="646897" y="91082"/>
                    <a:pt x="653375" y="91565"/>
                  </a:cubicBezTo>
                  <a:cubicBezTo>
                    <a:pt x="659854" y="92049"/>
                    <a:pt x="665945" y="94273"/>
                    <a:pt x="671746" y="98044"/>
                  </a:cubicBezTo>
                  <a:cubicBezTo>
                    <a:pt x="677451" y="101815"/>
                    <a:pt x="682962" y="107133"/>
                    <a:pt x="688280" y="113901"/>
                  </a:cubicBezTo>
                  <a:cubicBezTo>
                    <a:pt x="693502" y="120669"/>
                    <a:pt x="698916" y="130532"/>
                    <a:pt x="704524" y="143391"/>
                  </a:cubicBezTo>
                  <a:cubicBezTo>
                    <a:pt x="711196" y="158668"/>
                    <a:pt x="714967" y="171721"/>
                    <a:pt x="715837" y="182454"/>
                  </a:cubicBezTo>
                  <a:cubicBezTo>
                    <a:pt x="716804" y="193187"/>
                    <a:pt x="715257" y="202469"/>
                    <a:pt x="711196" y="210301"/>
                  </a:cubicBezTo>
                  <a:cubicBezTo>
                    <a:pt x="707135" y="218133"/>
                    <a:pt x="700367" y="224127"/>
                    <a:pt x="690794" y="228285"/>
                  </a:cubicBezTo>
                  <a:cubicBezTo>
                    <a:pt x="678225" y="233700"/>
                    <a:pt x="666429" y="233506"/>
                    <a:pt x="655309" y="227608"/>
                  </a:cubicBezTo>
                  <a:cubicBezTo>
                    <a:pt x="642063" y="220647"/>
                    <a:pt x="630170" y="204789"/>
                    <a:pt x="619534" y="180327"/>
                  </a:cubicBezTo>
                  <a:lnTo>
                    <a:pt x="619534" y="180327"/>
                  </a:lnTo>
                  <a:close/>
                  <a:moveTo>
                    <a:pt x="635971" y="173268"/>
                  </a:moveTo>
                  <a:cubicBezTo>
                    <a:pt x="645253" y="194637"/>
                    <a:pt x="653955" y="207787"/>
                    <a:pt x="661981" y="212718"/>
                  </a:cubicBezTo>
                  <a:cubicBezTo>
                    <a:pt x="670006" y="217649"/>
                    <a:pt x="677741" y="218519"/>
                    <a:pt x="685090" y="215329"/>
                  </a:cubicBezTo>
                  <a:cubicBezTo>
                    <a:pt x="692438" y="212138"/>
                    <a:pt x="697079" y="205950"/>
                    <a:pt x="699013" y="196667"/>
                  </a:cubicBezTo>
                  <a:cubicBezTo>
                    <a:pt x="700947" y="187385"/>
                    <a:pt x="697273" y="172108"/>
                    <a:pt x="687990" y="150740"/>
                  </a:cubicBezTo>
                  <a:cubicBezTo>
                    <a:pt x="678805" y="129178"/>
                    <a:pt x="670103" y="116028"/>
                    <a:pt x="662077" y="111194"/>
                  </a:cubicBezTo>
                  <a:cubicBezTo>
                    <a:pt x="654052" y="106359"/>
                    <a:pt x="646220" y="105489"/>
                    <a:pt x="638775" y="108680"/>
                  </a:cubicBezTo>
                  <a:cubicBezTo>
                    <a:pt x="631427" y="111870"/>
                    <a:pt x="626882" y="117478"/>
                    <a:pt x="625239" y="125600"/>
                  </a:cubicBezTo>
                  <a:cubicBezTo>
                    <a:pt x="623111" y="135946"/>
                    <a:pt x="626689" y="151803"/>
                    <a:pt x="635971" y="173268"/>
                  </a:cubicBezTo>
                  <a:lnTo>
                    <a:pt x="635971" y="173268"/>
                  </a:lnTo>
                  <a:close/>
                  <a:moveTo>
                    <a:pt x="825967" y="148999"/>
                  </a:moveTo>
                  <a:lnTo>
                    <a:pt x="832639" y="164373"/>
                  </a:lnTo>
                  <a:lnTo>
                    <a:pt x="746488" y="201695"/>
                  </a:lnTo>
                  <a:cubicBezTo>
                    <a:pt x="744747" y="197924"/>
                    <a:pt x="743684" y="193960"/>
                    <a:pt x="743587" y="189802"/>
                  </a:cubicBezTo>
                  <a:cubicBezTo>
                    <a:pt x="743200" y="182937"/>
                    <a:pt x="744264" y="175686"/>
                    <a:pt x="746585" y="167951"/>
                  </a:cubicBezTo>
                  <a:cubicBezTo>
                    <a:pt x="748905" y="160215"/>
                    <a:pt x="753063" y="150546"/>
                    <a:pt x="758961" y="139137"/>
                  </a:cubicBezTo>
                  <a:cubicBezTo>
                    <a:pt x="768050" y="121346"/>
                    <a:pt x="773658" y="108003"/>
                    <a:pt x="775688" y="99107"/>
                  </a:cubicBezTo>
                  <a:cubicBezTo>
                    <a:pt x="777719" y="90212"/>
                    <a:pt x="777429" y="82670"/>
                    <a:pt x="774818" y="76578"/>
                  </a:cubicBezTo>
                  <a:cubicBezTo>
                    <a:pt x="772111" y="70197"/>
                    <a:pt x="767470" y="65846"/>
                    <a:pt x="761088" y="63525"/>
                  </a:cubicBezTo>
                  <a:cubicBezTo>
                    <a:pt x="754707" y="61108"/>
                    <a:pt x="747841" y="61495"/>
                    <a:pt x="740493" y="64686"/>
                  </a:cubicBezTo>
                  <a:cubicBezTo>
                    <a:pt x="732758" y="68070"/>
                    <a:pt x="727633" y="73001"/>
                    <a:pt x="725023" y="79673"/>
                  </a:cubicBezTo>
                  <a:cubicBezTo>
                    <a:pt x="722412" y="86344"/>
                    <a:pt x="722799" y="93693"/>
                    <a:pt x="726280" y="101911"/>
                  </a:cubicBezTo>
                  <a:lnTo>
                    <a:pt x="709069" y="107326"/>
                  </a:lnTo>
                  <a:cubicBezTo>
                    <a:pt x="704911" y="94563"/>
                    <a:pt x="705105" y="83347"/>
                    <a:pt x="709649" y="73774"/>
                  </a:cubicBezTo>
                  <a:cubicBezTo>
                    <a:pt x="714193" y="64202"/>
                    <a:pt x="722702" y="56660"/>
                    <a:pt x="735078" y="51342"/>
                  </a:cubicBezTo>
                  <a:cubicBezTo>
                    <a:pt x="747551" y="45928"/>
                    <a:pt x="758961" y="45058"/>
                    <a:pt x="769307" y="48925"/>
                  </a:cubicBezTo>
                  <a:cubicBezTo>
                    <a:pt x="779556" y="52696"/>
                    <a:pt x="787001" y="59754"/>
                    <a:pt x="791449" y="70004"/>
                  </a:cubicBezTo>
                  <a:cubicBezTo>
                    <a:pt x="793673" y="75225"/>
                    <a:pt x="794833" y="80833"/>
                    <a:pt x="794930" y="86731"/>
                  </a:cubicBezTo>
                  <a:cubicBezTo>
                    <a:pt x="795026" y="92629"/>
                    <a:pt x="793769" y="99494"/>
                    <a:pt x="791159" y="107229"/>
                  </a:cubicBezTo>
                  <a:cubicBezTo>
                    <a:pt x="788645" y="114964"/>
                    <a:pt x="783714" y="126180"/>
                    <a:pt x="776462" y="140877"/>
                  </a:cubicBezTo>
                  <a:cubicBezTo>
                    <a:pt x="770370" y="153060"/>
                    <a:pt x="766599" y="161279"/>
                    <a:pt x="765052" y="165243"/>
                  </a:cubicBezTo>
                  <a:cubicBezTo>
                    <a:pt x="763602" y="169304"/>
                    <a:pt x="762538" y="173172"/>
                    <a:pt x="762055" y="176846"/>
                  </a:cubicBezTo>
                  <a:lnTo>
                    <a:pt x="825967" y="148999"/>
                  </a:lnTo>
                  <a:close/>
                  <a:moveTo>
                    <a:pt x="909991" y="130822"/>
                  </a:moveTo>
                  <a:lnTo>
                    <a:pt x="894037" y="137783"/>
                  </a:lnTo>
                  <a:lnTo>
                    <a:pt x="849753" y="35872"/>
                  </a:lnTo>
                  <a:cubicBezTo>
                    <a:pt x="847529" y="41190"/>
                    <a:pt x="844048" y="47088"/>
                    <a:pt x="839407" y="53470"/>
                  </a:cubicBezTo>
                  <a:cubicBezTo>
                    <a:pt x="834766" y="59851"/>
                    <a:pt x="830318" y="65072"/>
                    <a:pt x="826160" y="69037"/>
                  </a:cubicBezTo>
                  <a:lnTo>
                    <a:pt x="819489" y="53566"/>
                  </a:lnTo>
                  <a:cubicBezTo>
                    <a:pt x="826644" y="45444"/>
                    <a:pt x="832252" y="37032"/>
                    <a:pt x="836313" y="28137"/>
                  </a:cubicBezTo>
                  <a:cubicBezTo>
                    <a:pt x="840374" y="19241"/>
                    <a:pt x="842598" y="11409"/>
                    <a:pt x="842984" y="4544"/>
                  </a:cubicBezTo>
                  <a:lnTo>
                    <a:pt x="853234" y="0"/>
                  </a:lnTo>
                  <a:lnTo>
                    <a:pt x="909991" y="130822"/>
                  </a:lnTo>
                  <a:lnTo>
                    <a:pt x="909991" y="13082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51" name="Google Shape;751;p20"/>
          <p:cNvSpPr/>
          <p:nvPr/>
        </p:nvSpPr>
        <p:spPr>
          <a:xfrm flipH="1">
            <a:off x="6726896" y="36438"/>
            <a:ext cx="5015469" cy="6529325"/>
          </a:xfrm>
          <a:custGeom>
            <a:avLst/>
            <a:gdLst/>
            <a:ahLst/>
            <a:cxnLst/>
            <a:rect l="l" t="t" r="r" b="b"/>
            <a:pathLst>
              <a:path w="5748389" h="6611975" extrusionOk="0">
                <a:moveTo>
                  <a:pt x="5748389" y="6543050"/>
                </a:moveTo>
                <a:cubicBezTo>
                  <a:pt x="5363922" y="5069730"/>
                  <a:pt x="5398736" y="1236742"/>
                  <a:pt x="5244297" y="154305"/>
                </a:cubicBezTo>
                <a:cubicBezTo>
                  <a:pt x="4672744" y="125769"/>
                  <a:pt x="1331421" y="367511"/>
                  <a:pt x="0" y="0"/>
                </a:cubicBezTo>
                <a:cubicBezTo>
                  <a:pt x="199521" y="2197474"/>
                  <a:pt x="220700" y="4411084"/>
                  <a:pt x="63593" y="6611975"/>
                </a:cubicBezTo>
                <a:cubicBezTo>
                  <a:pt x="2088497" y="6519022"/>
                  <a:pt x="3737437" y="6287892"/>
                  <a:pt x="5748389" y="6543050"/>
                </a:cubicBezTo>
                <a:close/>
              </a:path>
            </a:pathLst>
          </a:cu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2" name="Google Shape;752;p20"/>
          <p:cNvSpPr txBox="1">
            <a:spLocks noGrp="1"/>
          </p:cNvSpPr>
          <p:nvPr>
            <p:ph type="title"/>
          </p:nvPr>
        </p:nvSpPr>
        <p:spPr>
          <a:xfrm>
            <a:off x="7358700" y="974375"/>
            <a:ext cx="3945600" cy="763500"/>
          </a:xfrm>
          <a:prstGeom prst="rect">
            <a:avLst/>
          </a:prstGeom>
          <a:noFill/>
          <a:ln>
            <a:noFill/>
          </a:ln>
        </p:spPr>
        <p:txBody>
          <a:bodyPr spcFirstLastPara="1" wrap="square" lIns="121900" tIns="121900" rIns="121900" bIns="121900" anchor="t" anchorCtr="0">
            <a:noAutofit/>
          </a:bodyPr>
          <a:lstStyle>
            <a:lvl1pPr marR="0" lvl="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753" name="Google Shape;753;p20"/>
          <p:cNvSpPr txBox="1">
            <a:spLocks noGrp="1"/>
          </p:cNvSpPr>
          <p:nvPr>
            <p:ph type="body" idx="1"/>
          </p:nvPr>
        </p:nvSpPr>
        <p:spPr>
          <a:xfrm>
            <a:off x="7358771" y="2508425"/>
            <a:ext cx="3945600" cy="3106800"/>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
        <p:nvSpPr>
          <p:cNvPr id="754" name="Google Shape;754;p20"/>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Barlow Condensed"/>
                <a:ea typeface="Barlow Condensed"/>
                <a:cs typeface="Barlow Condensed"/>
                <a:sym typeface="Barlow Condensed"/>
              </a:rPr>
              <a:t>SLIDESMANIA.COM</a:t>
            </a:r>
            <a:endParaRPr sz="1400" b="0" i="0" u="none" strike="noStrike" cap="none">
              <a:solidFill>
                <a:schemeClr val="dk1"/>
              </a:solidFill>
              <a:latin typeface="Barlow Condensed"/>
              <a:ea typeface="Barlow Condensed"/>
              <a:cs typeface="Barlow Condensed"/>
              <a:sym typeface="Barlow Condense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40"/>
        <p:cNvGrpSpPr/>
        <p:nvPr/>
      </p:nvGrpSpPr>
      <p:grpSpPr>
        <a:xfrm>
          <a:off x="0" y="0"/>
          <a:ext cx="0" cy="0"/>
          <a:chOff x="0" y="0"/>
          <a:chExt cx="0" cy="0"/>
        </a:xfrm>
      </p:grpSpPr>
      <p:sp>
        <p:nvSpPr>
          <p:cNvPr id="41" name="Google Shape;41;p3"/>
          <p:cNvSpPr/>
          <p:nvPr/>
        </p:nvSpPr>
        <p:spPr>
          <a:xfrm rot="-887239">
            <a:off x="-1366316" y="1403756"/>
            <a:ext cx="2733047" cy="5462809"/>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 name="Google Shape;42;p3"/>
          <p:cNvSpPr/>
          <p:nvPr/>
        </p:nvSpPr>
        <p:spPr>
          <a:xfrm rot="-887239">
            <a:off x="3713266" y="68621"/>
            <a:ext cx="2733047" cy="5462821"/>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 name="Google Shape;43;p3"/>
          <p:cNvSpPr/>
          <p:nvPr/>
        </p:nvSpPr>
        <p:spPr>
          <a:xfrm rot="-887239">
            <a:off x="-1115716" y="3424171"/>
            <a:ext cx="8012072" cy="2733047"/>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 name="Google Shape;44;p3"/>
          <p:cNvSpPr/>
          <p:nvPr/>
        </p:nvSpPr>
        <p:spPr>
          <a:xfrm rot="4500027">
            <a:off x="263489" y="-993546"/>
            <a:ext cx="2498629" cy="3763173"/>
          </a:xfrm>
          <a:custGeom>
            <a:avLst/>
            <a:gdLst/>
            <a:ahLst/>
            <a:cxnLst/>
            <a:rect l="l" t="t" r="r" b="b"/>
            <a:pathLst>
              <a:path w="2498629" h="3763173" extrusionOk="0">
                <a:moveTo>
                  <a:pt x="0" y="3113010"/>
                </a:moveTo>
                <a:lnTo>
                  <a:pt x="834103" y="0"/>
                </a:lnTo>
                <a:lnTo>
                  <a:pt x="850377" y="76021"/>
                </a:lnTo>
                <a:cubicBezTo>
                  <a:pt x="887451" y="311123"/>
                  <a:pt x="857146" y="557594"/>
                  <a:pt x="833507" y="796562"/>
                </a:cubicBezTo>
                <a:cubicBezTo>
                  <a:pt x="806535" y="1039281"/>
                  <a:pt x="793099" y="1285752"/>
                  <a:pt x="867247" y="1513237"/>
                </a:cubicBezTo>
                <a:cubicBezTo>
                  <a:pt x="958165" y="1801431"/>
                  <a:pt x="1180610" y="2013796"/>
                  <a:pt x="1416490" y="2176935"/>
                </a:cubicBezTo>
                <a:cubicBezTo>
                  <a:pt x="1649037" y="2336209"/>
                  <a:pt x="1905121" y="2465128"/>
                  <a:pt x="2120798" y="2658508"/>
                </a:cubicBezTo>
                <a:cubicBezTo>
                  <a:pt x="2336474" y="2851888"/>
                  <a:pt x="2508308" y="3136330"/>
                  <a:pt x="2498206" y="3443509"/>
                </a:cubicBezTo>
                <a:cubicBezTo>
                  <a:pt x="2496489" y="3534514"/>
                  <a:pt x="2477952" y="3623644"/>
                  <a:pt x="2448896" y="3708510"/>
                </a:cubicBezTo>
                <a:lnTo>
                  <a:pt x="2426517" y="3763173"/>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 name="Google Shape;45;p3"/>
          <p:cNvSpPr/>
          <p:nvPr/>
        </p:nvSpPr>
        <p:spPr>
          <a:xfrm rot="-887239">
            <a:off x="-1680249" y="770897"/>
            <a:ext cx="8012084" cy="3863202"/>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 name="Google Shape;46;p3"/>
          <p:cNvSpPr/>
          <p:nvPr/>
        </p:nvSpPr>
        <p:spPr>
          <a:xfrm>
            <a:off x="4235117" y="0"/>
            <a:ext cx="7956900" cy="6858000"/>
          </a:xfrm>
          <a:prstGeom prst="rect">
            <a:avLst/>
          </a:pr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47" name="Google Shape;47;p3"/>
          <p:cNvGrpSpPr/>
          <p:nvPr/>
        </p:nvGrpSpPr>
        <p:grpSpPr>
          <a:xfrm>
            <a:off x="1700148" y="3150287"/>
            <a:ext cx="2055965" cy="2044502"/>
            <a:chOff x="5586348" y="-2372208"/>
            <a:chExt cx="2055965" cy="2044502"/>
          </a:xfrm>
        </p:grpSpPr>
        <p:sp>
          <p:nvSpPr>
            <p:cNvPr id="48" name="Google Shape;48;p3"/>
            <p:cNvSpPr/>
            <p:nvPr/>
          </p:nvSpPr>
          <p:spPr>
            <a:xfrm rot="3397668">
              <a:off x="5884330" y="-2100066"/>
              <a:ext cx="1460001" cy="1500218"/>
            </a:xfrm>
            <a:custGeom>
              <a:avLst/>
              <a:gdLst/>
              <a:ahLst/>
              <a:cxnLst/>
              <a:rect l="l" t="t" r="r" b="b"/>
              <a:pathLst>
                <a:path w="1460202" h="1500424" extrusionOk="0">
                  <a:moveTo>
                    <a:pt x="385757" y="169112"/>
                  </a:moveTo>
                  <a:cubicBezTo>
                    <a:pt x="444527" y="123964"/>
                    <a:pt x="503867" y="78529"/>
                    <a:pt x="570828" y="47002"/>
                  </a:cubicBezTo>
                  <a:cubicBezTo>
                    <a:pt x="759042" y="-41676"/>
                    <a:pt x="1000215" y="-2052"/>
                    <a:pt x="1150234" y="142061"/>
                  </a:cubicBezTo>
                  <a:cubicBezTo>
                    <a:pt x="1228530" y="217309"/>
                    <a:pt x="1281012" y="314845"/>
                    <a:pt x="1332161" y="410666"/>
                  </a:cubicBezTo>
                  <a:cubicBezTo>
                    <a:pt x="1391216" y="521251"/>
                    <a:pt x="1451700" y="636313"/>
                    <a:pt x="1459415" y="761472"/>
                  </a:cubicBezTo>
                  <a:cubicBezTo>
                    <a:pt x="1468655" y="910348"/>
                    <a:pt x="1395979" y="1061890"/>
                    <a:pt x="1273964" y="1147711"/>
                  </a:cubicBezTo>
                  <a:cubicBezTo>
                    <a:pt x="1228244" y="1179905"/>
                    <a:pt x="1176333" y="1203432"/>
                    <a:pt x="1135089" y="1241151"/>
                  </a:cubicBezTo>
                  <a:cubicBezTo>
                    <a:pt x="1086321" y="1285728"/>
                    <a:pt x="1056127" y="1346593"/>
                    <a:pt x="1016598" y="1399552"/>
                  </a:cubicBezTo>
                  <a:cubicBezTo>
                    <a:pt x="977069" y="1452511"/>
                    <a:pt x="920491" y="1500898"/>
                    <a:pt x="854387" y="1500421"/>
                  </a:cubicBezTo>
                  <a:cubicBezTo>
                    <a:pt x="776568" y="1499945"/>
                    <a:pt x="713036" y="1432794"/>
                    <a:pt x="635693" y="1424317"/>
                  </a:cubicBezTo>
                  <a:cubicBezTo>
                    <a:pt x="557493" y="1415839"/>
                    <a:pt x="481293" y="1468894"/>
                    <a:pt x="403760" y="1455940"/>
                  </a:cubicBezTo>
                  <a:cubicBezTo>
                    <a:pt x="325274" y="1442890"/>
                    <a:pt x="272981" y="1366690"/>
                    <a:pt x="246978" y="1291443"/>
                  </a:cubicBezTo>
                  <a:cubicBezTo>
                    <a:pt x="220975" y="1216195"/>
                    <a:pt x="211069" y="1134471"/>
                    <a:pt x="170683" y="1065891"/>
                  </a:cubicBezTo>
                  <a:cubicBezTo>
                    <a:pt x="139441" y="1012741"/>
                    <a:pt x="91911" y="971117"/>
                    <a:pt x="57621" y="919873"/>
                  </a:cubicBezTo>
                  <a:cubicBezTo>
                    <a:pt x="-9244" y="819860"/>
                    <a:pt x="-18769" y="684129"/>
                    <a:pt x="33523" y="575734"/>
                  </a:cubicBezTo>
                  <a:cubicBezTo>
                    <a:pt x="74004" y="491819"/>
                    <a:pt x="154490" y="443432"/>
                    <a:pt x="199353" y="365137"/>
                  </a:cubicBezTo>
                  <a:cubicBezTo>
                    <a:pt x="247264" y="282079"/>
                    <a:pt x="309462" y="227691"/>
                    <a:pt x="385757" y="169112"/>
                  </a:cubicBezTo>
                  <a:close/>
                </a:path>
              </a:pathLst>
            </a:custGeom>
            <a:solidFill>
              <a:schemeClr val="accent1"/>
            </a:solidFill>
            <a:ln>
              <a:noFill/>
            </a:ln>
            <a:effectLst>
              <a:outerShdw blurRad="57150" dist="19050" dir="5400000" algn="bl" rotWithShape="0">
                <a:srgbClr val="000000">
                  <a:alpha val="49803"/>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 name="Google Shape;49;p3"/>
            <p:cNvSpPr/>
            <p:nvPr/>
          </p:nvSpPr>
          <p:spPr>
            <a:xfrm rot="3397668">
              <a:off x="5912563" y="-2087178"/>
              <a:ext cx="1422858" cy="1462152"/>
            </a:xfrm>
            <a:custGeom>
              <a:avLst/>
              <a:gdLst/>
              <a:ahLst/>
              <a:cxnLst/>
              <a:rect l="l" t="t" r="r" b="b"/>
              <a:pathLst>
                <a:path w="1423054" h="1462353" extrusionOk="0">
                  <a:moveTo>
                    <a:pt x="375864" y="164761"/>
                  </a:moveTo>
                  <a:cubicBezTo>
                    <a:pt x="433109" y="120850"/>
                    <a:pt x="490926" y="76464"/>
                    <a:pt x="556267" y="45793"/>
                  </a:cubicBezTo>
                  <a:cubicBezTo>
                    <a:pt x="739719" y="-40598"/>
                    <a:pt x="974701" y="-2022"/>
                    <a:pt x="1120909" y="138472"/>
                  </a:cubicBezTo>
                  <a:cubicBezTo>
                    <a:pt x="1197205" y="211814"/>
                    <a:pt x="1248354" y="306874"/>
                    <a:pt x="1298265" y="400219"/>
                  </a:cubicBezTo>
                  <a:cubicBezTo>
                    <a:pt x="1355891" y="508042"/>
                    <a:pt x="1414756" y="620151"/>
                    <a:pt x="1422281" y="742166"/>
                  </a:cubicBezTo>
                  <a:cubicBezTo>
                    <a:pt x="1431329" y="887327"/>
                    <a:pt x="1360463" y="1034869"/>
                    <a:pt x="1241591" y="1118594"/>
                  </a:cubicBezTo>
                  <a:cubicBezTo>
                    <a:pt x="1197109" y="1149931"/>
                    <a:pt x="1146436" y="1172887"/>
                    <a:pt x="1106241" y="1209653"/>
                  </a:cubicBezTo>
                  <a:cubicBezTo>
                    <a:pt x="1058711" y="1253087"/>
                    <a:pt x="1029279" y="1312428"/>
                    <a:pt x="990703" y="1364053"/>
                  </a:cubicBezTo>
                  <a:cubicBezTo>
                    <a:pt x="952127" y="1415679"/>
                    <a:pt x="897072" y="1462732"/>
                    <a:pt x="832683" y="1462351"/>
                  </a:cubicBezTo>
                  <a:cubicBezTo>
                    <a:pt x="756864" y="1461875"/>
                    <a:pt x="694952" y="1396438"/>
                    <a:pt x="619609" y="1388247"/>
                  </a:cubicBezTo>
                  <a:cubicBezTo>
                    <a:pt x="543409" y="1379960"/>
                    <a:pt x="469114" y="1431681"/>
                    <a:pt x="393580" y="1419108"/>
                  </a:cubicBezTo>
                  <a:cubicBezTo>
                    <a:pt x="317095" y="1406344"/>
                    <a:pt x="266136" y="1332049"/>
                    <a:pt x="240799" y="1258802"/>
                  </a:cubicBezTo>
                  <a:cubicBezTo>
                    <a:pt x="215463" y="1185555"/>
                    <a:pt x="205747" y="1105831"/>
                    <a:pt x="166409" y="1038965"/>
                  </a:cubicBezTo>
                  <a:cubicBezTo>
                    <a:pt x="135929" y="987244"/>
                    <a:pt x="89638" y="946573"/>
                    <a:pt x="56205" y="896662"/>
                  </a:cubicBezTo>
                  <a:cubicBezTo>
                    <a:pt x="-9041" y="799030"/>
                    <a:pt x="-18281" y="666728"/>
                    <a:pt x="32678" y="561191"/>
                  </a:cubicBezTo>
                  <a:cubicBezTo>
                    <a:pt x="72112" y="479467"/>
                    <a:pt x="150502" y="432223"/>
                    <a:pt x="194222" y="356023"/>
                  </a:cubicBezTo>
                  <a:cubicBezTo>
                    <a:pt x="240799" y="274870"/>
                    <a:pt x="301378" y="221911"/>
                    <a:pt x="375864" y="16476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 name="Google Shape;50;p3"/>
            <p:cNvSpPr/>
            <p:nvPr/>
          </p:nvSpPr>
          <p:spPr>
            <a:xfrm rot="3397668">
              <a:off x="5963939" y="-2046743"/>
              <a:ext cx="1345617" cy="1358839"/>
            </a:xfrm>
            <a:custGeom>
              <a:avLst/>
              <a:gdLst/>
              <a:ahLst/>
              <a:cxnLst/>
              <a:rect l="l" t="t" r="r" b="b"/>
              <a:pathLst>
                <a:path w="1345802" h="1359026" extrusionOk="0">
                  <a:moveTo>
                    <a:pt x="355325" y="153159"/>
                  </a:moveTo>
                  <a:cubicBezTo>
                    <a:pt x="409522" y="112296"/>
                    <a:pt x="464196" y="71148"/>
                    <a:pt x="525918" y="42573"/>
                  </a:cubicBezTo>
                  <a:cubicBezTo>
                    <a:pt x="699464" y="-37722"/>
                    <a:pt x="921682" y="-1908"/>
                    <a:pt x="1059985" y="128679"/>
                  </a:cubicBezTo>
                  <a:cubicBezTo>
                    <a:pt x="1132184" y="196878"/>
                    <a:pt x="1180476" y="285175"/>
                    <a:pt x="1227720" y="371948"/>
                  </a:cubicBezTo>
                  <a:cubicBezTo>
                    <a:pt x="1282203" y="472151"/>
                    <a:pt x="1337829" y="576354"/>
                    <a:pt x="1345068" y="689702"/>
                  </a:cubicBezTo>
                  <a:cubicBezTo>
                    <a:pt x="1353640" y="824576"/>
                    <a:pt x="1286585" y="961736"/>
                    <a:pt x="1174190" y="1039555"/>
                  </a:cubicBezTo>
                  <a:cubicBezTo>
                    <a:pt x="1132089" y="1068702"/>
                    <a:pt x="1084178" y="1090038"/>
                    <a:pt x="1046173" y="1124232"/>
                  </a:cubicBezTo>
                  <a:cubicBezTo>
                    <a:pt x="1001216" y="1164618"/>
                    <a:pt x="973402" y="1219768"/>
                    <a:pt x="936922" y="1267679"/>
                  </a:cubicBezTo>
                  <a:cubicBezTo>
                    <a:pt x="900441" y="1315685"/>
                    <a:pt x="848339" y="1359405"/>
                    <a:pt x="787474" y="1359024"/>
                  </a:cubicBezTo>
                  <a:cubicBezTo>
                    <a:pt x="715751" y="1358547"/>
                    <a:pt x="657172" y="1297778"/>
                    <a:pt x="585925" y="1290158"/>
                  </a:cubicBezTo>
                  <a:cubicBezTo>
                    <a:pt x="513916" y="1282443"/>
                    <a:pt x="443622" y="1330544"/>
                    <a:pt x="372089" y="1318828"/>
                  </a:cubicBezTo>
                  <a:cubicBezTo>
                    <a:pt x="299699" y="1307017"/>
                    <a:pt x="251598" y="1237961"/>
                    <a:pt x="227595" y="1169857"/>
                  </a:cubicBezTo>
                  <a:cubicBezTo>
                    <a:pt x="203592" y="1101753"/>
                    <a:pt x="194448" y="1027649"/>
                    <a:pt x="157300" y="965546"/>
                  </a:cubicBezTo>
                  <a:cubicBezTo>
                    <a:pt x="128535" y="917445"/>
                    <a:pt x="84625" y="879726"/>
                    <a:pt x="53097" y="833339"/>
                  </a:cubicBezTo>
                  <a:cubicBezTo>
                    <a:pt x="-8530" y="742756"/>
                    <a:pt x="-17293" y="619788"/>
                    <a:pt x="30904" y="521681"/>
                  </a:cubicBezTo>
                  <a:cubicBezTo>
                    <a:pt x="68242" y="445671"/>
                    <a:pt x="142346" y="401856"/>
                    <a:pt x="183685" y="330990"/>
                  </a:cubicBezTo>
                  <a:cubicBezTo>
                    <a:pt x="227595" y="255457"/>
                    <a:pt x="284935" y="206213"/>
                    <a:pt x="355325" y="1531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51" name="Google Shape;51;p3"/>
            <p:cNvGrpSpPr/>
            <p:nvPr/>
          </p:nvGrpSpPr>
          <p:grpSpPr>
            <a:xfrm>
              <a:off x="5820132" y="-2126214"/>
              <a:ext cx="1544223" cy="1519072"/>
              <a:chOff x="5820132" y="-2126214"/>
              <a:chExt cx="1544223" cy="1519072"/>
            </a:xfrm>
          </p:grpSpPr>
          <p:grpSp>
            <p:nvGrpSpPr>
              <p:cNvPr id="52" name="Google Shape;52;p3"/>
              <p:cNvGrpSpPr/>
              <p:nvPr/>
            </p:nvGrpSpPr>
            <p:grpSpPr>
              <a:xfrm>
                <a:off x="5845283" y="-2126214"/>
                <a:ext cx="1519072" cy="1519072"/>
                <a:chOff x="7709386" y="-1810378"/>
                <a:chExt cx="1353776" cy="1353776"/>
              </a:xfrm>
            </p:grpSpPr>
            <p:sp>
              <p:nvSpPr>
                <p:cNvPr id="53" name="Google Shape;53;p3"/>
                <p:cNvSpPr/>
                <p:nvPr/>
              </p:nvSpPr>
              <p:spPr>
                <a:xfrm rot="3397668">
                  <a:off x="7897613" y="-1622151"/>
                  <a:ext cx="977321" cy="977321"/>
                </a:xfrm>
                <a:custGeom>
                  <a:avLst/>
                  <a:gdLst/>
                  <a:ahLst/>
                  <a:cxnLst/>
                  <a:rect l="l" t="t" r="r" b="b"/>
                  <a:pathLst>
                    <a:path w="977455" h="977455" extrusionOk="0">
                      <a:moveTo>
                        <a:pt x="977456" y="488728"/>
                      </a:moveTo>
                      <a:cubicBezTo>
                        <a:pt x="977456" y="758645"/>
                        <a:pt x="758645" y="977456"/>
                        <a:pt x="488728" y="977456"/>
                      </a:cubicBezTo>
                      <a:cubicBezTo>
                        <a:pt x="218811" y="977456"/>
                        <a:pt x="0" y="758645"/>
                        <a:pt x="0" y="488728"/>
                      </a:cubicBezTo>
                      <a:cubicBezTo>
                        <a:pt x="0" y="218811"/>
                        <a:pt x="218811" y="0"/>
                        <a:pt x="488728" y="0"/>
                      </a:cubicBezTo>
                      <a:cubicBezTo>
                        <a:pt x="758645" y="0"/>
                        <a:pt x="977456" y="218811"/>
                        <a:pt x="977456" y="4887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 name="Google Shape;54;p3"/>
                <p:cNvSpPr/>
                <p:nvPr/>
              </p:nvSpPr>
              <p:spPr>
                <a:xfrm rot="3396342">
                  <a:off x="7935161" y="-1582789"/>
                  <a:ext cx="885000" cy="915678"/>
                </a:xfrm>
                <a:custGeom>
                  <a:avLst/>
                  <a:gdLst/>
                  <a:ahLst/>
                  <a:cxnLst/>
                  <a:rect l="l" t="t" r="r" b="b"/>
                  <a:pathLst>
                    <a:path w="941260" h="941260" extrusionOk="0">
                      <a:moveTo>
                        <a:pt x="941261" y="470630"/>
                      </a:moveTo>
                      <a:cubicBezTo>
                        <a:pt x="941261" y="730552"/>
                        <a:pt x="730552" y="941261"/>
                        <a:pt x="470630" y="941261"/>
                      </a:cubicBezTo>
                      <a:cubicBezTo>
                        <a:pt x="210708" y="941261"/>
                        <a:pt x="0" y="730552"/>
                        <a:pt x="0" y="470630"/>
                      </a:cubicBezTo>
                      <a:cubicBezTo>
                        <a:pt x="0" y="210708"/>
                        <a:pt x="210708" y="0"/>
                        <a:pt x="470630" y="0"/>
                      </a:cubicBezTo>
                      <a:cubicBezTo>
                        <a:pt x="730552" y="0"/>
                        <a:pt x="941261" y="210708"/>
                        <a:pt x="941261" y="47063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55" name="Google Shape;55;p3"/>
              <p:cNvSpPr/>
              <p:nvPr/>
            </p:nvSpPr>
            <p:spPr>
              <a:xfrm rot="3397668">
                <a:off x="7075717" y="-1694816"/>
                <a:ext cx="300203" cy="60786"/>
              </a:xfrm>
              <a:custGeom>
                <a:avLst/>
                <a:gdLst/>
                <a:ahLst/>
                <a:cxnLst/>
                <a:rect l="l" t="t" r="r" b="b"/>
                <a:pathLst>
                  <a:path w="300244" h="60794" extrusionOk="0">
                    <a:moveTo>
                      <a:pt x="21680" y="59116"/>
                    </a:moveTo>
                    <a:cubicBezTo>
                      <a:pt x="101118" y="19302"/>
                      <a:pt x="197892" y="17778"/>
                      <a:pt x="278474" y="55497"/>
                    </a:cubicBezTo>
                    <a:cubicBezTo>
                      <a:pt x="295047" y="63212"/>
                      <a:pt x="309525" y="38637"/>
                      <a:pt x="292856" y="30827"/>
                    </a:cubicBezTo>
                    <a:cubicBezTo>
                      <a:pt x="202464" y="-11464"/>
                      <a:pt x="96451" y="-10226"/>
                      <a:pt x="7202" y="34446"/>
                    </a:cubicBezTo>
                    <a:cubicBezTo>
                      <a:pt x="-9181" y="42733"/>
                      <a:pt x="5297" y="67403"/>
                      <a:pt x="21680" y="59116"/>
                    </a:cubicBezTo>
                    <a:lnTo>
                      <a:pt x="21680" y="5911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 name="Google Shape;56;p3"/>
              <p:cNvSpPr/>
              <p:nvPr/>
            </p:nvSpPr>
            <p:spPr>
              <a:xfrm rot="3397668">
                <a:off x="5791442" y="-1268898"/>
                <a:ext cx="414847" cy="154792"/>
              </a:xfrm>
              <a:custGeom>
                <a:avLst/>
                <a:gdLst/>
                <a:ahLst/>
                <a:cxnLst/>
                <a:rect l="l" t="t" r="r" b="b"/>
                <a:pathLst>
                  <a:path w="414904" h="154813" extrusionOk="0">
                    <a:moveTo>
                      <a:pt x="33151" y="18000"/>
                    </a:moveTo>
                    <a:cubicBezTo>
                      <a:pt x="30865" y="14286"/>
                      <a:pt x="28674" y="10666"/>
                      <a:pt x="26388" y="6951"/>
                    </a:cubicBezTo>
                    <a:cubicBezTo>
                      <a:pt x="16768" y="-8860"/>
                      <a:pt x="-6473" y="5046"/>
                      <a:pt x="1718" y="21334"/>
                    </a:cubicBezTo>
                    <a:cubicBezTo>
                      <a:pt x="18387" y="54767"/>
                      <a:pt x="41056" y="85723"/>
                      <a:pt x="68679" y="110869"/>
                    </a:cubicBezTo>
                    <a:cubicBezTo>
                      <a:pt x="81919" y="122871"/>
                      <a:pt x="97444" y="134015"/>
                      <a:pt x="116113" y="133824"/>
                    </a:cubicBezTo>
                    <a:cubicBezTo>
                      <a:pt x="135735" y="133634"/>
                      <a:pt x="152975" y="120299"/>
                      <a:pt x="169644" y="111536"/>
                    </a:cubicBezTo>
                    <a:cubicBezTo>
                      <a:pt x="205077" y="92962"/>
                      <a:pt x="243939" y="79627"/>
                      <a:pt x="283372" y="93438"/>
                    </a:cubicBezTo>
                    <a:cubicBezTo>
                      <a:pt x="322044" y="106964"/>
                      <a:pt x="359096" y="131062"/>
                      <a:pt x="393767" y="152589"/>
                    </a:cubicBezTo>
                    <a:cubicBezTo>
                      <a:pt x="409483" y="162304"/>
                      <a:pt x="423771" y="137634"/>
                      <a:pt x="408150" y="127919"/>
                    </a:cubicBezTo>
                    <a:cubicBezTo>
                      <a:pt x="374812" y="107250"/>
                      <a:pt x="340332" y="86580"/>
                      <a:pt x="304232" y="71150"/>
                    </a:cubicBezTo>
                    <a:cubicBezTo>
                      <a:pt x="267847" y="55529"/>
                      <a:pt x="230699" y="56005"/>
                      <a:pt x="193742" y="69626"/>
                    </a:cubicBezTo>
                    <a:cubicBezTo>
                      <a:pt x="175835" y="76198"/>
                      <a:pt x="158881" y="84771"/>
                      <a:pt x="142212" y="94105"/>
                    </a:cubicBezTo>
                    <a:cubicBezTo>
                      <a:pt x="134401" y="98487"/>
                      <a:pt x="125448" y="105154"/>
                      <a:pt x="116209" y="105345"/>
                    </a:cubicBezTo>
                    <a:cubicBezTo>
                      <a:pt x="107541" y="105535"/>
                      <a:pt x="99730" y="99915"/>
                      <a:pt x="93444" y="94677"/>
                    </a:cubicBezTo>
                    <a:cubicBezTo>
                      <a:pt x="65059" y="71055"/>
                      <a:pt x="42961" y="39813"/>
                      <a:pt x="26578" y="6951"/>
                    </a:cubicBezTo>
                    <a:cubicBezTo>
                      <a:pt x="18387" y="11714"/>
                      <a:pt x="10100" y="16572"/>
                      <a:pt x="1909" y="21334"/>
                    </a:cubicBezTo>
                    <a:cubicBezTo>
                      <a:pt x="4195" y="25049"/>
                      <a:pt x="6385" y="28668"/>
                      <a:pt x="8671" y="32383"/>
                    </a:cubicBezTo>
                    <a:cubicBezTo>
                      <a:pt x="18006" y="48099"/>
                      <a:pt x="42771" y="33812"/>
                      <a:pt x="33151" y="18000"/>
                    </a:cubicBezTo>
                    <a:lnTo>
                      <a:pt x="33151" y="1800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 name="Google Shape;57;p3"/>
              <p:cNvSpPr/>
              <p:nvPr/>
            </p:nvSpPr>
            <p:spPr>
              <a:xfrm rot="3397668">
                <a:off x="6829110" y="-921837"/>
                <a:ext cx="103621" cy="279977"/>
              </a:xfrm>
              <a:custGeom>
                <a:avLst/>
                <a:gdLst/>
                <a:ahLst/>
                <a:cxnLst/>
                <a:rect l="l" t="t" r="r" b="b"/>
                <a:pathLst>
                  <a:path w="103635" h="280016" extrusionOk="0">
                    <a:moveTo>
                      <a:pt x="67966" y="17270"/>
                    </a:moveTo>
                    <a:cubicBezTo>
                      <a:pt x="76062" y="38892"/>
                      <a:pt x="75872" y="61180"/>
                      <a:pt x="74348" y="83850"/>
                    </a:cubicBezTo>
                    <a:cubicBezTo>
                      <a:pt x="72823" y="106900"/>
                      <a:pt x="71204" y="130141"/>
                      <a:pt x="66823" y="152811"/>
                    </a:cubicBezTo>
                    <a:cubicBezTo>
                      <a:pt x="59298" y="192149"/>
                      <a:pt x="42534" y="231773"/>
                      <a:pt x="6815" y="253204"/>
                    </a:cubicBezTo>
                    <a:cubicBezTo>
                      <a:pt x="-8901" y="262634"/>
                      <a:pt x="5386" y="287399"/>
                      <a:pt x="21198" y="277874"/>
                    </a:cubicBezTo>
                    <a:cubicBezTo>
                      <a:pt x="61775" y="253585"/>
                      <a:pt x="84063" y="209865"/>
                      <a:pt x="93398" y="164812"/>
                    </a:cubicBezTo>
                    <a:cubicBezTo>
                      <a:pt x="98827" y="138904"/>
                      <a:pt x="100922" y="112329"/>
                      <a:pt x="102732" y="85945"/>
                    </a:cubicBezTo>
                    <a:cubicBezTo>
                      <a:pt x="104447" y="60228"/>
                      <a:pt x="104542" y="34129"/>
                      <a:pt x="95493" y="9650"/>
                    </a:cubicBezTo>
                    <a:cubicBezTo>
                      <a:pt x="89111" y="-7400"/>
                      <a:pt x="61489" y="30"/>
                      <a:pt x="67966" y="17270"/>
                    </a:cubicBezTo>
                    <a:lnTo>
                      <a:pt x="67966" y="1727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58" name="Google Shape;58;p3" descr="Envelope with solid fill"/>
          <p:cNvSpPr/>
          <p:nvPr/>
        </p:nvSpPr>
        <p:spPr>
          <a:xfrm rot="-1476510">
            <a:off x="2468543" y="3989099"/>
            <a:ext cx="548971" cy="384279"/>
          </a:xfrm>
          <a:custGeom>
            <a:avLst/>
            <a:gdLst/>
            <a:ahLst/>
            <a:cxnLst/>
            <a:rect l="l" t="t" r="r" b="b"/>
            <a:pathLst>
              <a:path w="762000" h="533400" extrusionOk="0">
                <a:moveTo>
                  <a:pt x="0" y="0"/>
                </a:moveTo>
                <a:lnTo>
                  <a:pt x="0" y="533400"/>
                </a:lnTo>
                <a:lnTo>
                  <a:pt x="762000" y="533400"/>
                </a:lnTo>
                <a:lnTo>
                  <a:pt x="762000" y="0"/>
                </a:lnTo>
                <a:lnTo>
                  <a:pt x="0" y="0"/>
                </a:lnTo>
                <a:close/>
                <a:moveTo>
                  <a:pt x="394335" y="332423"/>
                </a:moveTo>
                <a:cubicBezTo>
                  <a:pt x="386715" y="340043"/>
                  <a:pt x="375285" y="340043"/>
                  <a:pt x="367665" y="332423"/>
                </a:cubicBezTo>
                <a:lnTo>
                  <a:pt x="85725" y="57150"/>
                </a:lnTo>
                <a:lnTo>
                  <a:pt x="677228" y="57150"/>
                </a:lnTo>
                <a:lnTo>
                  <a:pt x="394335" y="332423"/>
                </a:lnTo>
                <a:close/>
                <a:moveTo>
                  <a:pt x="242888" y="263843"/>
                </a:moveTo>
                <a:lnTo>
                  <a:pt x="57150" y="450533"/>
                </a:lnTo>
                <a:lnTo>
                  <a:pt x="57150" y="81915"/>
                </a:lnTo>
                <a:lnTo>
                  <a:pt x="242888" y="263843"/>
                </a:lnTo>
                <a:close/>
                <a:moveTo>
                  <a:pt x="270510" y="290513"/>
                </a:moveTo>
                <a:lnTo>
                  <a:pt x="341948" y="360045"/>
                </a:lnTo>
                <a:cubicBezTo>
                  <a:pt x="353378" y="370523"/>
                  <a:pt x="367665" y="376238"/>
                  <a:pt x="381953" y="376238"/>
                </a:cubicBezTo>
                <a:cubicBezTo>
                  <a:pt x="396240" y="376238"/>
                  <a:pt x="410528" y="370523"/>
                  <a:pt x="421958" y="360045"/>
                </a:cubicBezTo>
                <a:lnTo>
                  <a:pt x="493395" y="290513"/>
                </a:lnTo>
                <a:lnTo>
                  <a:pt x="678180" y="476250"/>
                </a:lnTo>
                <a:lnTo>
                  <a:pt x="84773" y="476250"/>
                </a:lnTo>
                <a:lnTo>
                  <a:pt x="270510" y="290513"/>
                </a:lnTo>
                <a:close/>
                <a:moveTo>
                  <a:pt x="519113" y="263843"/>
                </a:moveTo>
                <a:lnTo>
                  <a:pt x="704850" y="82868"/>
                </a:lnTo>
                <a:lnTo>
                  <a:pt x="704850" y="449580"/>
                </a:lnTo>
                <a:lnTo>
                  <a:pt x="519113" y="26384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 name="Google Shape;59;p3"/>
          <p:cNvSpPr txBox="1">
            <a:spLocks noGrp="1"/>
          </p:cNvSpPr>
          <p:nvPr>
            <p:ph type="title"/>
          </p:nvPr>
        </p:nvSpPr>
        <p:spPr>
          <a:xfrm>
            <a:off x="4889007" y="2399475"/>
            <a:ext cx="6836400" cy="1166700"/>
          </a:xfrm>
          <a:prstGeom prst="rect">
            <a:avLst/>
          </a:prstGeom>
          <a:noFill/>
          <a:ln>
            <a:noFill/>
          </a:ln>
        </p:spPr>
        <p:txBody>
          <a:bodyPr spcFirstLastPara="1" wrap="square" lIns="121900" tIns="121900" rIns="121900" bIns="121900" anchor="t" anchorCtr="0">
            <a:noAutofit/>
          </a:bodyPr>
          <a:lstStyle>
            <a:lvl1pPr marR="0" lvl="0" algn="ctr">
              <a:lnSpc>
                <a:spcPct val="100000"/>
              </a:lnSpc>
              <a:spcBef>
                <a:spcPts val="0"/>
              </a:spcBef>
              <a:spcAft>
                <a:spcPts val="0"/>
              </a:spcAft>
              <a:buClr>
                <a:schemeClr val="dk1"/>
              </a:buClr>
              <a:buSzPts val="7000"/>
              <a:buFont typeface="Aldrich"/>
              <a:buNone/>
              <a:defRPr sz="7000"/>
            </a:lvl1pPr>
            <a:lvl2pPr lvl="1" algn="ctr">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ctr">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ctr">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ctr">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ctr">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ctr">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ctr">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ctr">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60" name="Google Shape;60;p3"/>
          <p:cNvSpPr txBox="1">
            <a:spLocks noGrp="1"/>
          </p:cNvSpPr>
          <p:nvPr>
            <p:ph type="body" idx="1"/>
          </p:nvPr>
        </p:nvSpPr>
        <p:spPr>
          <a:xfrm>
            <a:off x="4888975" y="3636152"/>
            <a:ext cx="6836400" cy="1968900"/>
          </a:xfrm>
          <a:prstGeom prst="rect">
            <a:avLst/>
          </a:prstGeom>
          <a:noFill/>
          <a:ln>
            <a:noFill/>
          </a:ln>
        </p:spPr>
        <p:txBody>
          <a:bodyPr spcFirstLastPara="1" wrap="square" lIns="121900" tIns="121900" rIns="121900" bIns="121900" anchor="t" anchorCtr="0">
            <a:noAutofit/>
          </a:bodyPr>
          <a:lstStyle>
            <a:lvl1pPr marL="457200" lvl="0" indent="-342900" algn="ctr">
              <a:lnSpc>
                <a:spcPct val="115000"/>
              </a:lnSpc>
              <a:spcBef>
                <a:spcPts val="0"/>
              </a:spcBef>
              <a:spcAft>
                <a:spcPts val="0"/>
              </a:spcAft>
              <a:buSzPts val="1800"/>
              <a:buChar char="●"/>
              <a:defRPr/>
            </a:lvl1pPr>
            <a:lvl2pPr marL="914400" lvl="1" indent="-342900" algn="ctr">
              <a:lnSpc>
                <a:spcPct val="115000"/>
              </a:lnSpc>
              <a:spcBef>
                <a:spcPts val="2100"/>
              </a:spcBef>
              <a:spcAft>
                <a:spcPts val="0"/>
              </a:spcAft>
              <a:buSzPts val="1800"/>
              <a:buChar char="○"/>
              <a:defRPr/>
            </a:lvl2pPr>
            <a:lvl3pPr marL="1371600" lvl="2" indent="-342900" algn="ctr">
              <a:lnSpc>
                <a:spcPct val="115000"/>
              </a:lnSpc>
              <a:spcBef>
                <a:spcPts val="2100"/>
              </a:spcBef>
              <a:spcAft>
                <a:spcPts val="0"/>
              </a:spcAft>
              <a:buSzPts val="1800"/>
              <a:buChar char="■"/>
              <a:defRPr/>
            </a:lvl3pPr>
            <a:lvl4pPr marL="1828800" lvl="3" indent="-342900" algn="ctr">
              <a:lnSpc>
                <a:spcPct val="115000"/>
              </a:lnSpc>
              <a:spcBef>
                <a:spcPts val="2100"/>
              </a:spcBef>
              <a:spcAft>
                <a:spcPts val="0"/>
              </a:spcAft>
              <a:buSzPts val="1800"/>
              <a:buChar char="●"/>
              <a:defRPr/>
            </a:lvl4pPr>
            <a:lvl5pPr marL="2286000" lvl="4" indent="-342900" algn="ctr">
              <a:lnSpc>
                <a:spcPct val="115000"/>
              </a:lnSpc>
              <a:spcBef>
                <a:spcPts val="2100"/>
              </a:spcBef>
              <a:spcAft>
                <a:spcPts val="0"/>
              </a:spcAft>
              <a:buSzPts val="1800"/>
              <a:buChar char="○"/>
              <a:defRPr/>
            </a:lvl5pPr>
            <a:lvl6pPr marL="2743200" lvl="5" indent="-342900" algn="ctr">
              <a:lnSpc>
                <a:spcPct val="115000"/>
              </a:lnSpc>
              <a:spcBef>
                <a:spcPts val="2100"/>
              </a:spcBef>
              <a:spcAft>
                <a:spcPts val="0"/>
              </a:spcAft>
              <a:buSzPts val="1800"/>
              <a:buChar char="■"/>
              <a:defRPr/>
            </a:lvl6pPr>
            <a:lvl7pPr marL="3200400" lvl="6" indent="-342900" algn="ctr">
              <a:lnSpc>
                <a:spcPct val="115000"/>
              </a:lnSpc>
              <a:spcBef>
                <a:spcPts val="2100"/>
              </a:spcBef>
              <a:spcAft>
                <a:spcPts val="0"/>
              </a:spcAft>
              <a:buSzPts val="1800"/>
              <a:buChar char="●"/>
              <a:defRPr/>
            </a:lvl7pPr>
            <a:lvl8pPr marL="3657600" lvl="7" indent="-342900" algn="ctr">
              <a:lnSpc>
                <a:spcPct val="115000"/>
              </a:lnSpc>
              <a:spcBef>
                <a:spcPts val="2100"/>
              </a:spcBef>
              <a:spcAft>
                <a:spcPts val="0"/>
              </a:spcAft>
              <a:buSzPts val="1800"/>
              <a:buChar char="○"/>
              <a:defRPr/>
            </a:lvl8pPr>
            <a:lvl9pPr marL="4114800" lvl="8" indent="-342900" algn="ctr">
              <a:lnSpc>
                <a:spcPct val="115000"/>
              </a:lnSpc>
              <a:spcBef>
                <a:spcPts val="2100"/>
              </a:spcBef>
              <a:spcAft>
                <a:spcPts val="2100"/>
              </a:spcAft>
              <a:buSzPts val="1800"/>
              <a:buChar char="■"/>
              <a:defRPr/>
            </a:lvl9pPr>
          </a:lstStyle>
          <a:p>
            <a:endParaRPr/>
          </a:p>
        </p:txBody>
      </p:sp>
      <p:sp>
        <p:nvSpPr>
          <p:cNvPr id="61" name="Google Shape;61;p3"/>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Barlow Condensed"/>
                <a:ea typeface="Barlow Condensed"/>
                <a:cs typeface="Barlow Condensed"/>
                <a:sym typeface="Barlow Condensed"/>
              </a:rPr>
              <a:t>SLIDESMANIA.COM</a:t>
            </a:r>
            <a:endParaRPr sz="1400" b="0" i="0" u="none" strike="noStrike" cap="none">
              <a:solidFill>
                <a:schemeClr val="dk1"/>
              </a:solidFill>
              <a:latin typeface="Barlow Condensed"/>
              <a:ea typeface="Barlow Condensed"/>
              <a:cs typeface="Barlow Condensed"/>
              <a:sym typeface="Barlow Condense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755"/>
        <p:cNvGrpSpPr/>
        <p:nvPr/>
      </p:nvGrpSpPr>
      <p:grpSpPr>
        <a:xfrm>
          <a:off x="0" y="0"/>
          <a:ext cx="0" cy="0"/>
          <a:chOff x="0" y="0"/>
          <a:chExt cx="0" cy="0"/>
        </a:xfrm>
      </p:grpSpPr>
      <p:sp>
        <p:nvSpPr>
          <p:cNvPr id="756" name="Google Shape;756;p21"/>
          <p:cNvSpPr/>
          <p:nvPr/>
        </p:nvSpPr>
        <p:spPr>
          <a:xfrm rot="4063374" flipH="1">
            <a:off x="4679633" y="-310982"/>
            <a:ext cx="6553331" cy="7323310"/>
          </a:xfrm>
          <a:custGeom>
            <a:avLst/>
            <a:gdLst/>
            <a:ahLst/>
            <a:cxnLst/>
            <a:rect l="l" t="t" r="r" b="b"/>
            <a:pathLst>
              <a:path w="48469" h="41838" extrusionOk="0">
                <a:moveTo>
                  <a:pt x="20413" y="1"/>
                </a:moveTo>
                <a:cubicBezTo>
                  <a:pt x="18987" y="1"/>
                  <a:pt x="17569" y="147"/>
                  <a:pt x="16179" y="464"/>
                </a:cubicBezTo>
                <a:cubicBezTo>
                  <a:pt x="9107" y="2065"/>
                  <a:pt x="3736" y="8070"/>
                  <a:pt x="1968" y="14975"/>
                </a:cubicBezTo>
                <a:cubicBezTo>
                  <a:pt x="0" y="22547"/>
                  <a:pt x="2002" y="31253"/>
                  <a:pt x="6272" y="37758"/>
                </a:cubicBezTo>
                <a:cubicBezTo>
                  <a:pt x="7072" y="38925"/>
                  <a:pt x="7939" y="40093"/>
                  <a:pt x="9107" y="40893"/>
                </a:cubicBezTo>
                <a:cubicBezTo>
                  <a:pt x="9947" y="41469"/>
                  <a:pt x="10994" y="41838"/>
                  <a:pt x="12013" y="41838"/>
                </a:cubicBezTo>
                <a:cubicBezTo>
                  <a:pt x="12410" y="41838"/>
                  <a:pt x="12802" y="41782"/>
                  <a:pt x="13176" y="41660"/>
                </a:cubicBezTo>
                <a:cubicBezTo>
                  <a:pt x="15511" y="40860"/>
                  <a:pt x="16345" y="38058"/>
                  <a:pt x="18013" y="36223"/>
                </a:cubicBezTo>
                <a:cubicBezTo>
                  <a:pt x="19838" y="34232"/>
                  <a:pt x="22557" y="33572"/>
                  <a:pt x="25341" y="33572"/>
                </a:cubicBezTo>
                <a:cubicBezTo>
                  <a:pt x="26475" y="33572"/>
                  <a:pt x="27620" y="33681"/>
                  <a:pt x="28721" y="33855"/>
                </a:cubicBezTo>
                <a:cubicBezTo>
                  <a:pt x="31320" y="34220"/>
                  <a:pt x="33950" y="34849"/>
                  <a:pt x="36526" y="34849"/>
                </a:cubicBezTo>
                <a:cubicBezTo>
                  <a:pt x="37719" y="34849"/>
                  <a:pt x="38901" y="34714"/>
                  <a:pt x="40062" y="34355"/>
                </a:cubicBezTo>
                <a:cubicBezTo>
                  <a:pt x="45399" y="32721"/>
                  <a:pt x="48468" y="26550"/>
                  <a:pt x="47801" y="21012"/>
                </a:cubicBezTo>
                <a:cubicBezTo>
                  <a:pt x="47167" y="15475"/>
                  <a:pt x="43465" y="10638"/>
                  <a:pt x="39062" y="7202"/>
                </a:cubicBezTo>
                <a:cubicBezTo>
                  <a:pt x="33949" y="3216"/>
                  <a:pt x="27091" y="1"/>
                  <a:pt x="2041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757" name="Google Shape;757;p21"/>
          <p:cNvSpPr/>
          <p:nvPr/>
        </p:nvSpPr>
        <p:spPr>
          <a:xfrm flipH="1">
            <a:off x="1441654" y="1763091"/>
            <a:ext cx="743140" cy="5074634"/>
          </a:xfrm>
          <a:custGeom>
            <a:avLst/>
            <a:gdLst/>
            <a:ahLst/>
            <a:cxnLst/>
            <a:rect l="l" t="t" r="r" b="b"/>
            <a:pathLst>
              <a:path w="743140" h="5074634" extrusionOk="0">
                <a:moveTo>
                  <a:pt x="0" y="0"/>
                </a:moveTo>
                <a:lnTo>
                  <a:pt x="743140" y="0"/>
                </a:lnTo>
                <a:lnTo>
                  <a:pt x="743140" y="5074634"/>
                </a:lnTo>
                <a:lnTo>
                  <a:pt x="0" y="5074634"/>
                </a:lnTo>
                <a:close/>
              </a:path>
            </a:pathLst>
          </a:custGeom>
          <a:solidFill>
            <a:srgbClr val="43434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8" name="Google Shape;758;p21"/>
          <p:cNvSpPr/>
          <p:nvPr/>
        </p:nvSpPr>
        <p:spPr>
          <a:xfrm flipH="1">
            <a:off x="1753048" y="4007658"/>
            <a:ext cx="3256806" cy="950258"/>
          </a:xfrm>
          <a:custGeom>
            <a:avLst/>
            <a:gdLst/>
            <a:ahLst/>
            <a:cxnLst/>
            <a:rect l="l" t="t" r="r" b="b"/>
            <a:pathLst>
              <a:path w="3256806" h="950258" extrusionOk="0">
                <a:moveTo>
                  <a:pt x="160346" y="453390"/>
                </a:moveTo>
                <a:lnTo>
                  <a:pt x="1257340" y="0"/>
                </a:lnTo>
                <a:lnTo>
                  <a:pt x="3255876" y="146590"/>
                </a:lnTo>
                <a:cubicBezTo>
                  <a:pt x="3255876" y="200882"/>
                  <a:pt x="3257971" y="236411"/>
                  <a:pt x="3255876" y="305467"/>
                </a:cubicBezTo>
                <a:lnTo>
                  <a:pt x="2787341" y="588359"/>
                </a:lnTo>
                <a:cubicBezTo>
                  <a:pt x="1894848" y="1085088"/>
                  <a:pt x="792139" y="934593"/>
                  <a:pt x="623356" y="908971"/>
                </a:cubicBezTo>
                <a:cubicBezTo>
                  <a:pt x="479719" y="887158"/>
                  <a:pt x="36807" y="777812"/>
                  <a:pt x="12518" y="610362"/>
                </a:cubicBezTo>
                <a:cubicBezTo>
                  <a:pt x="-33202" y="295180"/>
                  <a:pt x="53190" y="507016"/>
                  <a:pt x="160346" y="45339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9" name="Google Shape;759;p21"/>
          <p:cNvSpPr/>
          <p:nvPr/>
        </p:nvSpPr>
        <p:spPr>
          <a:xfrm flipH="1">
            <a:off x="1753884" y="3933934"/>
            <a:ext cx="3261364" cy="866091"/>
          </a:xfrm>
          <a:custGeom>
            <a:avLst/>
            <a:gdLst/>
            <a:ahLst/>
            <a:cxnLst/>
            <a:rect l="l" t="t" r="r" b="b"/>
            <a:pathLst>
              <a:path w="3261364" h="866091" extrusionOk="0">
                <a:moveTo>
                  <a:pt x="147357" y="404336"/>
                </a:moveTo>
                <a:lnTo>
                  <a:pt x="1240446" y="0"/>
                </a:lnTo>
                <a:lnTo>
                  <a:pt x="3261365" y="220218"/>
                </a:lnTo>
                <a:lnTo>
                  <a:pt x="2765017" y="524733"/>
                </a:lnTo>
                <a:cubicBezTo>
                  <a:pt x="1893384" y="976884"/>
                  <a:pt x="940408" y="862108"/>
                  <a:pt x="591126" y="827056"/>
                </a:cubicBezTo>
                <a:cubicBezTo>
                  <a:pt x="458157" y="813816"/>
                  <a:pt x="-318797" y="613125"/>
                  <a:pt x="147357" y="40433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0" name="Google Shape;760;p21"/>
          <p:cNvSpPr/>
          <p:nvPr/>
        </p:nvSpPr>
        <p:spPr>
          <a:xfrm flipH="1">
            <a:off x="1939336" y="4133102"/>
            <a:ext cx="3039808" cy="434340"/>
          </a:xfrm>
          <a:custGeom>
            <a:avLst/>
            <a:gdLst/>
            <a:ahLst/>
            <a:cxnLst/>
            <a:rect l="l" t="t" r="r" b="b"/>
            <a:pathLst>
              <a:path w="3039808" h="434340" extrusionOk="0">
                <a:moveTo>
                  <a:pt x="10287" y="434340"/>
                </a:moveTo>
                <a:lnTo>
                  <a:pt x="0" y="407670"/>
                </a:lnTo>
                <a:lnTo>
                  <a:pt x="1055370" y="0"/>
                </a:lnTo>
                <a:lnTo>
                  <a:pt x="1058609" y="286"/>
                </a:lnTo>
                <a:lnTo>
                  <a:pt x="3039809" y="170212"/>
                </a:lnTo>
                <a:lnTo>
                  <a:pt x="2885027" y="271939"/>
                </a:lnTo>
                <a:lnTo>
                  <a:pt x="2869311" y="248126"/>
                </a:lnTo>
                <a:lnTo>
                  <a:pt x="2955131" y="191643"/>
                </a:lnTo>
                <a:lnTo>
                  <a:pt x="1059466" y="2905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1" name="Google Shape;761;p21"/>
          <p:cNvSpPr/>
          <p:nvPr/>
        </p:nvSpPr>
        <p:spPr>
          <a:xfrm flipH="1">
            <a:off x="1742263" y="1507631"/>
            <a:ext cx="952595" cy="2646616"/>
          </a:xfrm>
          <a:custGeom>
            <a:avLst/>
            <a:gdLst/>
            <a:ahLst/>
            <a:cxnLst/>
            <a:rect l="l" t="t" r="r" b="b"/>
            <a:pathLst>
              <a:path w="952595" h="2646616" extrusionOk="0">
                <a:moveTo>
                  <a:pt x="952595" y="1065848"/>
                </a:moveTo>
                <a:lnTo>
                  <a:pt x="952595" y="2642045"/>
                </a:lnTo>
                <a:lnTo>
                  <a:pt x="942880" y="2645855"/>
                </a:lnTo>
                <a:lnTo>
                  <a:pt x="940880" y="2646617"/>
                </a:lnTo>
                <a:lnTo>
                  <a:pt x="940499" y="2645664"/>
                </a:lnTo>
                <a:lnTo>
                  <a:pt x="0" y="0"/>
                </a:lnTo>
                <a:lnTo>
                  <a:pt x="113443" y="8287"/>
                </a:lnTo>
                <a:cubicBezTo>
                  <a:pt x="592169" y="107823"/>
                  <a:pt x="952595" y="543497"/>
                  <a:pt x="952595" y="1065848"/>
                </a:cubicBezTo>
                <a:close/>
              </a:path>
            </a:pathLst>
          </a:custGeom>
          <a:solidFill>
            <a:srgbClr val="D64C4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2" name="Google Shape;762;p21"/>
          <p:cNvSpPr/>
          <p:nvPr/>
        </p:nvSpPr>
        <p:spPr>
          <a:xfrm flipH="1">
            <a:off x="1742263" y="1494581"/>
            <a:ext cx="2095214" cy="2659665"/>
          </a:xfrm>
          <a:custGeom>
            <a:avLst/>
            <a:gdLst/>
            <a:ahLst/>
            <a:cxnLst/>
            <a:rect l="l" t="t" r="r" b="b"/>
            <a:pathLst>
              <a:path w="2095214" h="2659665" extrusionOk="0">
                <a:moveTo>
                  <a:pt x="2095214" y="1078897"/>
                </a:moveTo>
                <a:lnTo>
                  <a:pt x="2095214" y="2659666"/>
                </a:lnTo>
                <a:lnTo>
                  <a:pt x="2085499" y="2658904"/>
                </a:lnTo>
                <a:lnTo>
                  <a:pt x="2083118" y="2658714"/>
                </a:lnTo>
                <a:lnTo>
                  <a:pt x="0" y="2491359"/>
                </a:lnTo>
                <a:lnTo>
                  <a:pt x="0" y="1078897"/>
                </a:lnTo>
                <a:cubicBezTo>
                  <a:pt x="0" y="483013"/>
                  <a:pt x="469011" y="0"/>
                  <a:pt x="1047560" y="0"/>
                </a:cubicBezTo>
                <a:lnTo>
                  <a:pt x="1047655" y="0"/>
                </a:lnTo>
                <a:cubicBezTo>
                  <a:pt x="1118997" y="0"/>
                  <a:pt x="1188720" y="7334"/>
                  <a:pt x="1256062" y="21336"/>
                </a:cubicBezTo>
                <a:cubicBezTo>
                  <a:pt x="1734788" y="120872"/>
                  <a:pt x="2095214" y="556546"/>
                  <a:pt x="2095214" y="107889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3" name="Google Shape;763;p21"/>
          <p:cNvSpPr/>
          <p:nvPr/>
        </p:nvSpPr>
        <p:spPr>
          <a:xfrm flipH="1">
            <a:off x="2694857" y="1494486"/>
            <a:ext cx="1235583" cy="2520696"/>
          </a:xfrm>
          <a:custGeom>
            <a:avLst/>
            <a:gdLst/>
            <a:ahLst/>
            <a:cxnLst/>
            <a:rect l="l" t="t" r="r" b="b"/>
            <a:pathLst>
              <a:path w="1235583" h="2520696" extrusionOk="0">
                <a:moveTo>
                  <a:pt x="1235583" y="17335"/>
                </a:moveTo>
                <a:cubicBezTo>
                  <a:pt x="740664" y="116015"/>
                  <a:pt x="363855" y="624173"/>
                  <a:pt x="363855" y="1236155"/>
                </a:cubicBezTo>
                <a:lnTo>
                  <a:pt x="363855" y="2520696"/>
                </a:lnTo>
                <a:lnTo>
                  <a:pt x="0" y="2491454"/>
                </a:lnTo>
                <a:lnTo>
                  <a:pt x="0" y="1078992"/>
                </a:lnTo>
                <a:cubicBezTo>
                  <a:pt x="0" y="483203"/>
                  <a:pt x="468916" y="0"/>
                  <a:pt x="1047559" y="0"/>
                </a:cubicBezTo>
                <a:cubicBezTo>
                  <a:pt x="1111758" y="0"/>
                  <a:pt x="1174623" y="6001"/>
                  <a:pt x="1235583" y="1733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4" name="Google Shape;764;p21"/>
          <p:cNvSpPr/>
          <p:nvPr/>
        </p:nvSpPr>
        <p:spPr>
          <a:xfrm rot="42970" flipH="1">
            <a:off x="3908335" y="3988884"/>
            <a:ext cx="28576" cy="158693"/>
          </a:xfrm>
          <a:custGeom>
            <a:avLst/>
            <a:gdLst/>
            <a:ahLst/>
            <a:cxnLst/>
            <a:rect l="l" t="t" r="r" b="b"/>
            <a:pathLst>
              <a:path w="28574" h="158681" extrusionOk="0">
                <a:moveTo>
                  <a:pt x="0" y="0"/>
                </a:moveTo>
                <a:lnTo>
                  <a:pt x="28574" y="0"/>
                </a:lnTo>
                <a:lnTo>
                  <a:pt x="28574" y="158681"/>
                </a:lnTo>
                <a:lnTo>
                  <a:pt x="0" y="1586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5" name="Google Shape;765;p21"/>
          <p:cNvSpPr/>
          <p:nvPr/>
        </p:nvSpPr>
        <p:spPr>
          <a:xfrm flipH="1">
            <a:off x="1441654" y="4309239"/>
            <a:ext cx="540067" cy="2527078"/>
          </a:xfrm>
          <a:custGeom>
            <a:avLst/>
            <a:gdLst/>
            <a:ahLst/>
            <a:cxnLst/>
            <a:rect l="l" t="t" r="r" b="b"/>
            <a:pathLst>
              <a:path w="540067" h="2527078" extrusionOk="0">
                <a:moveTo>
                  <a:pt x="0" y="2527078"/>
                </a:moveTo>
                <a:lnTo>
                  <a:pt x="540067" y="2527078"/>
                </a:lnTo>
                <a:lnTo>
                  <a:pt x="540067" y="0"/>
                </a:lnTo>
                <a:lnTo>
                  <a:pt x="483394" y="0"/>
                </a:lnTo>
                <a:cubicBezTo>
                  <a:pt x="216408" y="0"/>
                  <a:pt x="95" y="216408"/>
                  <a:pt x="95" y="483299"/>
                </a:cubicBezTo>
                <a:lnTo>
                  <a:pt x="95" y="2527078"/>
                </a:lnTo>
                <a:close/>
              </a:path>
            </a:pathLst>
          </a:custGeom>
          <a:solidFill>
            <a:srgbClr val="66666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6" name="Google Shape;766;p21"/>
          <p:cNvSpPr/>
          <p:nvPr/>
        </p:nvSpPr>
        <p:spPr>
          <a:xfrm flipH="1">
            <a:off x="1540714" y="4703364"/>
            <a:ext cx="88963" cy="2006631"/>
          </a:xfrm>
          <a:custGeom>
            <a:avLst/>
            <a:gdLst/>
            <a:ahLst/>
            <a:cxnLst/>
            <a:rect l="l" t="t" r="r" b="b"/>
            <a:pathLst>
              <a:path w="88963" h="2006631" extrusionOk="0">
                <a:moveTo>
                  <a:pt x="44482" y="2006632"/>
                </a:moveTo>
                <a:lnTo>
                  <a:pt x="44482" y="2006632"/>
                </a:lnTo>
                <a:cubicBezTo>
                  <a:pt x="20003" y="2006632"/>
                  <a:pt x="0" y="1986629"/>
                  <a:pt x="0" y="1962150"/>
                </a:cubicBezTo>
                <a:lnTo>
                  <a:pt x="0" y="44482"/>
                </a:lnTo>
                <a:cubicBezTo>
                  <a:pt x="0" y="20002"/>
                  <a:pt x="20003" y="0"/>
                  <a:pt x="44482" y="0"/>
                </a:cubicBezTo>
                <a:lnTo>
                  <a:pt x="44482" y="0"/>
                </a:lnTo>
                <a:cubicBezTo>
                  <a:pt x="68961" y="0"/>
                  <a:pt x="88963" y="20002"/>
                  <a:pt x="88963" y="44482"/>
                </a:cubicBezTo>
                <a:lnTo>
                  <a:pt x="88963" y="1962055"/>
                </a:lnTo>
                <a:cubicBezTo>
                  <a:pt x="88963" y="1986629"/>
                  <a:pt x="68961" y="2006632"/>
                  <a:pt x="44482" y="2006632"/>
                </a:cubicBezTo>
                <a:close/>
              </a:path>
            </a:pathLst>
          </a:custGeom>
          <a:solidFill>
            <a:srgbClr val="E0E0E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67" name="Google Shape;767;p21"/>
          <p:cNvGrpSpPr/>
          <p:nvPr/>
        </p:nvGrpSpPr>
        <p:grpSpPr>
          <a:xfrm flipH="1">
            <a:off x="1467872" y="2367188"/>
            <a:ext cx="2643703" cy="2139960"/>
            <a:chOff x="6551993" y="1927595"/>
            <a:chExt cx="2643703" cy="2139960"/>
          </a:xfrm>
        </p:grpSpPr>
        <p:grpSp>
          <p:nvGrpSpPr>
            <p:cNvPr id="768" name="Google Shape;768;p21"/>
            <p:cNvGrpSpPr/>
            <p:nvPr/>
          </p:nvGrpSpPr>
          <p:grpSpPr>
            <a:xfrm>
              <a:off x="6551993" y="1927719"/>
              <a:ext cx="2643703" cy="2139836"/>
              <a:chOff x="6551993" y="1927719"/>
              <a:chExt cx="2643703" cy="2139836"/>
            </a:xfrm>
          </p:grpSpPr>
          <p:sp>
            <p:nvSpPr>
              <p:cNvPr id="769" name="Google Shape;769;p21"/>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0" name="Google Shape;770;p21"/>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71" name="Google Shape;771;p21"/>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2" name="Google Shape;772;p21"/>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3" name="Google Shape;773;p21"/>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74" name="Google Shape;774;p21"/>
          <p:cNvSpPr/>
          <p:nvPr/>
        </p:nvSpPr>
        <p:spPr>
          <a:xfrm flipH="1">
            <a:off x="386475" y="1515918"/>
            <a:ext cx="2194940" cy="2633757"/>
          </a:xfrm>
          <a:custGeom>
            <a:avLst/>
            <a:gdLst/>
            <a:ahLst/>
            <a:cxnLst/>
            <a:rect l="l" t="t" r="r" b="b"/>
            <a:pathLst>
              <a:path w="2194940" h="2633757" extrusionOk="0">
                <a:moveTo>
                  <a:pt x="2194941" y="947357"/>
                </a:moveTo>
                <a:lnTo>
                  <a:pt x="2194941" y="2101501"/>
                </a:lnTo>
                <a:lnTo>
                  <a:pt x="839152" y="2633758"/>
                </a:lnTo>
                <a:lnTo>
                  <a:pt x="839152" y="1057561"/>
                </a:lnTo>
                <a:cubicBezTo>
                  <a:pt x="839152" y="535210"/>
                  <a:pt x="478726" y="99536"/>
                  <a:pt x="0" y="0"/>
                </a:cubicBezTo>
                <a:lnTo>
                  <a:pt x="1484185" y="108775"/>
                </a:lnTo>
                <a:cubicBezTo>
                  <a:pt x="1887665" y="151924"/>
                  <a:pt x="2194941" y="514350"/>
                  <a:pt x="2194941" y="94735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5" name="Google Shape;775;p21"/>
          <p:cNvSpPr/>
          <p:nvPr/>
        </p:nvSpPr>
        <p:spPr>
          <a:xfrm flipH="1">
            <a:off x="1500231" y="1558427"/>
            <a:ext cx="559852" cy="2263207"/>
          </a:xfrm>
          <a:custGeom>
            <a:avLst/>
            <a:gdLst/>
            <a:ahLst/>
            <a:cxnLst/>
            <a:rect l="l" t="t" r="r" b="b"/>
            <a:pathLst>
              <a:path w="559852" h="2263207" extrusionOk="0">
                <a:moveTo>
                  <a:pt x="545659" y="2263207"/>
                </a:moveTo>
                <a:cubicBezTo>
                  <a:pt x="537753" y="2263207"/>
                  <a:pt x="531372" y="2256825"/>
                  <a:pt x="531372" y="2248920"/>
                </a:cubicBezTo>
                <a:lnTo>
                  <a:pt x="531372" y="963711"/>
                </a:lnTo>
                <a:cubicBezTo>
                  <a:pt x="531372" y="576711"/>
                  <a:pt x="330489" y="217618"/>
                  <a:pt x="7020" y="26547"/>
                </a:cubicBezTo>
                <a:cubicBezTo>
                  <a:pt x="258" y="22546"/>
                  <a:pt x="-2028" y="13783"/>
                  <a:pt x="1972" y="7020"/>
                </a:cubicBezTo>
                <a:cubicBezTo>
                  <a:pt x="5973" y="258"/>
                  <a:pt x="14735" y="-2028"/>
                  <a:pt x="21498" y="1972"/>
                </a:cubicBezTo>
                <a:cubicBezTo>
                  <a:pt x="353635" y="198187"/>
                  <a:pt x="559851" y="566614"/>
                  <a:pt x="559851" y="963711"/>
                </a:cubicBezTo>
                <a:lnTo>
                  <a:pt x="559851" y="2248920"/>
                </a:lnTo>
                <a:cubicBezTo>
                  <a:pt x="559947" y="2256825"/>
                  <a:pt x="553469" y="2263207"/>
                  <a:pt x="545659" y="226320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6" name="Google Shape;776;p21"/>
          <p:cNvSpPr/>
          <p:nvPr/>
        </p:nvSpPr>
        <p:spPr>
          <a:xfrm flipH="1">
            <a:off x="397172" y="3422947"/>
            <a:ext cx="1347634" cy="471172"/>
          </a:xfrm>
          <a:custGeom>
            <a:avLst/>
            <a:gdLst/>
            <a:ahLst/>
            <a:cxnLst/>
            <a:rect l="l" t="t" r="r" b="b"/>
            <a:pathLst>
              <a:path w="1347634" h="471172" extrusionOk="0">
                <a:moveTo>
                  <a:pt x="14259" y="471173"/>
                </a:moveTo>
                <a:cubicBezTo>
                  <a:pt x="8258" y="471173"/>
                  <a:pt x="2733" y="467363"/>
                  <a:pt x="733" y="461457"/>
                </a:cubicBezTo>
                <a:cubicBezTo>
                  <a:pt x="-1743" y="453932"/>
                  <a:pt x="2257" y="445836"/>
                  <a:pt x="9686" y="443360"/>
                </a:cubicBezTo>
                <a:lnTo>
                  <a:pt x="1328804" y="733"/>
                </a:lnTo>
                <a:cubicBezTo>
                  <a:pt x="1336329" y="-1744"/>
                  <a:pt x="1344425" y="2257"/>
                  <a:pt x="1346901" y="9687"/>
                </a:cubicBezTo>
                <a:cubicBezTo>
                  <a:pt x="1349378" y="17211"/>
                  <a:pt x="1345377" y="25307"/>
                  <a:pt x="1337948" y="27784"/>
                </a:cubicBezTo>
                <a:lnTo>
                  <a:pt x="18830" y="470411"/>
                </a:lnTo>
                <a:cubicBezTo>
                  <a:pt x="17307" y="470982"/>
                  <a:pt x="15783" y="471173"/>
                  <a:pt x="14259" y="47117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7" name="Google Shape;777;p21"/>
          <p:cNvSpPr/>
          <p:nvPr/>
        </p:nvSpPr>
        <p:spPr>
          <a:xfrm flipH="1">
            <a:off x="551353" y="1629534"/>
            <a:ext cx="559991" cy="1861773"/>
          </a:xfrm>
          <a:custGeom>
            <a:avLst/>
            <a:gdLst/>
            <a:ahLst/>
            <a:cxnLst/>
            <a:rect l="l" t="t" r="r" b="b"/>
            <a:pathLst>
              <a:path w="559991" h="1861773" extrusionOk="0">
                <a:moveTo>
                  <a:pt x="545609" y="1861773"/>
                </a:moveTo>
                <a:cubicBezTo>
                  <a:pt x="537703" y="1861773"/>
                  <a:pt x="531321" y="1855391"/>
                  <a:pt x="531321" y="1847486"/>
                </a:cubicBezTo>
                <a:lnTo>
                  <a:pt x="531321" y="769256"/>
                </a:lnTo>
                <a:cubicBezTo>
                  <a:pt x="531321" y="463122"/>
                  <a:pt x="330820" y="178896"/>
                  <a:pt x="8208" y="27258"/>
                </a:cubicBezTo>
                <a:cubicBezTo>
                  <a:pt x="1064" y="23924"/>
                  <a:pt x="-1984" y="15352"/>
                  <a:pt x="1350" y="8208"/>
                </a:cubicBezTo>
                <a:cubicBezTo>
                  <a:pt x="4684" y="1064"/>
                  <a:pt x="13256" y="-1984"/>
                  <a:pt x="20400" y="1350"/>
                </a:cubicBezTo>
                <a:cubicBezTo>
                  <a:pt x="353204" y="157655"/>
                  <a:pt x="559991" y="451883"/>
                  <a:pt x="559991" y="769160"/>
                </a:cubicBezTo>
                <a:lnTo>
                  <a:pt x="559991" y="1847390"/>
                </a:lnTo>
                <a:cubicBezTo>
                  <a:pt x="559896" y="1855391"/>
                  <a:pt x="553514" y="1861773"/>
                  <a:pt x="545609" y="186177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78" name="Google Shape;778;p21"/>
          <p:cNvGrpSpPr/>
          <p:nvPr/>
        </p:nvGrpSpPr>
        <p:grpSpPr>
          <a:xfrm flipH="1">
            <a:off x="1050719" y="944456"/>
            <a:ext cx="390926" cy="2357421"/>
            <a:chOff x="9286473" y="476250"/>
            <a:chExt cx="390926" cy="2357421"/>
          </a:xfrm>
        </p:grpSpPr>
        <p:sp>
          <p:nvSpPr>
            <p:cNvPr id="779" name="Google Shape;779;p21"/>
            <p:cNvSpPr/>
            <p:nvPr/>
          </p:nvSpPr>
          <p:spPr>
            <a:xfrm>
              <a:off x="9389173" y="476250"/>
              <a:ext cx="113728" cy="1839563"/>
            </a:xfrm>
            <a:custGeom>
              <a:avLst/>
              <a:gdLst/>
              <a:ahLst/>
              <a:cxnLst/>
              <a:rect l="l" t="t" r="r" b="b"/>
              <a:pathLst>
                <a:path w="113728" h="1839563" extrusionOk="0">
                  <a:moveTo>
                    <a:pt x="113729" y="1839278"/>
                  </a:moveTo>
                  <a:lnTo>
                    <a:pt x="2096" y="1839563"/>
                  </a:lnTo>
                  <a:lnTo>
                    <a:pt x="0" y="0"/>
                  </a:lnTo>
                  <a:lnTo>
                    <a:pt x="111633" y="4038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0" name="Google Shape;780;p21"/>
            <p:cNvSpPr/>
            <p:nvPr/>
          </p:nvSpPr>
          <p:spPr>
            <a:xfrm rot="-8594">
              <a:off x="9287178" y="2269034"/>
              <a:ext cx="300229" cy="564263"/>
            </a:xfrm>
            <a:custGeom>
              <a:avLst/>
              <a:gdLst/>
              <a:ahLst/>
              <a:cxnLst/>
              <a:rect l="l" t="t" r="r" b="b"/>
              <a:pathLst>
                <a:path w="300228" h="564261" extrusionOk="0">
                  <a:moveTo>
                    <a:pt x="300228" y="282131"/>
                  </a:moveTo>
                  <a:cubicBezTo>
                    <a:pt x="300228" y="437948"/>
                    <a:pt x="233020" y="564262"/>
                    <a:pt x="150114" y="564262"/>
                  </a:cubicBezTo>
                  <a:cubicBezTo>
                    <a:pt x="67208" y="564262"/>
                    <a:pt x="0" y="437948"/>
                    <a:pt x="0" y="282131"/>
                  </a:cubicBezTo>
                  <a:cubicBezTo>
                    <a:pt x="0" y="126314"/>
                    <a:pt x="67208" y="0"/>
                    <a:pt x="150114" y="0"/>
                  </a:cubicBezTo>
                  <a:cubicBezTo>
                    <a:pt x="233020" y="0"/>
                    <a:pt x="300228" y="126314"/>
                    <a:pt x="300228" y="2821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1" name="Google Shape;781;p21"/>
            <p:cNvSpPr/>
            <p:nvPr/>
          </p:nvSpPr>
          <p:spPr>
            <a:xfrm rot="-8594">
              <a:off x="9380300" y="2446935"/>
              <a:ext cx="111252" cy="208979"/>
            </a:xfrm>
            <a:custGeom>
              <a:avLst/>
              <a:gdLst/>
              <a:ahLst/>
              <a:cxnLst/>
              <a:rect l="l" t="t" r="r" b="b"/>
              <a:pathLst>
                <a:path w="111252" h="208978" extrusionOk="0">
                  <a:moveTo>
                    <a:pt x="111252" y="104489"/>
                  </a:moveTo>
                  <a:cubicBezTo>
                    <a:pt x="111252" y="162197"/>
                    <a:pt x="86348" y="208979"/>
                    <a:pt x="55626" y="208979"/>
                  </a:cubicBezTo>
                  <a:cubicBezTo>
                    <a:pt x="24905" y="208979"/>
                    <a:pt x="0" y="162197"/>
                    <a:pt x="0" y="104489"/>
                  </a:cubicBezTo>
                  <a:cubicBezTo>
                    <a:pt x="0" y="46781"/>
                    <a:pt x="24905" y="0"/>
                    <a:pt x="55626" y="0"/>
                  </a:cubicBezTo>
                  <a:cubicBezTo>
                    <a:pt x="86348" y="0"/>
                    <a:pt x="111252" y="46781"/>
                    <a:pt x="111252" y="10448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2" name="Google Shape;782;p21"/>
            <p:cNvSpPr/>
            <p:nvPr/>
          </p:nvSpPr>
          <p:spPr>
            <a:xfrm>
              <a:off x="9388506" y="516635"/>
              <a:ext cx="288893" cy="495109"/>
            </a:xfrm>
            <a:custGeom>
              <a:avLst/>
              <a:gdLst/>
              <a:ahLst/>
              <a:cxnLst/>
              <a:rect l="l" t="t" r="r" b="b"/>
              <a:pathLst>
                <a:path w="288893" h="495109" extrusionOk="0">
                  <a:moveTo>
                    <a:pt x="284035" y="172879"/>
                  </a:moveTo>
                  <a:lnTo>
                    <a:pt x="288893" y="374618"/>
                  </a:lnTo>
                  <a:cubicBezTo>
                    <a:pt x="285750" y="430340"/>
                    <a:pt x="243745" y="475107"/>
                    <a:pt x="190405" y="479489"/>
                  </a:cubicBezTo>
                  <a:lnTo>
                    <a:pt x="1048" y="495110"/>
                  </a:lnTo>
                  <a:lnTo>
                    <a:pt x="0" y="0"/>
                  </a:lnTo>
                  <a:lnTo>
                    <a:pt x="251174" y="113348"/>
                  </a:lnTo>
                  <a:cubicBezTo>
                    <a:pt x="272034" y="121253"/>
                    <a:pt x="283750" y="149257"/>
                    <a:pt x="284035" y="17287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783" name="Google Shape;783;p21"/>
          <p:cNvSpPr txBox="1">
            <a:spLocks noGrp="1"/>
          </p:cNvSpPr>
          <p:nvPr>
            <p:ph type="subTitle" idx="1"/>
          </p:nvPr>
        </p:nvSpPr>
        <p:spPr>
          <a:xfrm>
            <a:off x="6130600" y="2516825"/>
            <a:ext cx="5581500" cy="717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100"/>
              <a:buNone/>
              <a:defRPr sz="2100" b="1"/>
            </a:lvl1pPr>
            <a:lvl2pPr lvl="1" algn="l">
              <a:lnSpc>
                <a:spcPct val="115000"/>
              </a:lnSpc>
              <a:spcBef>
                <a:spcPts val="2100"/>
              </a:spcBef>
              <a:spcAft>
                <a:spcPts val="0"/>
              </a:spcAft>
              <a:buSzPts val="2100"/>
              <a:buNone/>
              <a:defRPr sz="2100" b="1"/>
            </a:lvl2pPr>
            <a:lvl3pPr lvl="2" algn="l">
              <a:lnSpc>
                <a:spcPct val="115000"/>
              </a:lnSpc>
              <a:spcBef>
                <a:spcPts val="2100"/>
              </a:spcBef>
              <a:spcAft>
                <a:spcPts val="0"/>
              </a:spcAft>
              <a:buSzPts val="2100"/>
              <a:buNone/>
              <a:defRPr sz="2100" b="1"/>
            </a:lvl3pPr>
            <a:lvl4pPr lvl="3" algn="l">
              <a:lnSpc>
                <a:spcPct val="115000"/>
              </a:lnSpc>
              <a:spcBef>
                <a:spcPts val="2100"/>
              </a:spcBef>
              <a:spcAft>
                <a:spcPts val="0"/>
              </a:spcAft>
              <a:buSzPts val="2100"/>
              <a:buNone/>
              <a:defRPr sz="2100" b="1"/>
            </a:lvl4pPr>
            <a:lvl5pPr lvl="4" algn="l">
              <a:lnSpc>
                <a:spcPct val="115000"/>
              </a:lnSpc>
              <a:spcBef>
                <a:spcPts val="2100"/>
              </a:spcBef>
              <a:spcAft>
                <a:spcPts val="0"/>
              </a:spcAft>
              <a:buSzPts val="2100"/>
              <a:buNone/>
              <a:defRPr sz="2100" b="1"/>
            </a:lvl5pPr>
            <a:lvl6pPr lvl="5" algn="l">
              <a:lnSpc>
                <a:spcPct val="115000"/>
              </a:lnSpc>
              <a:spcBef>
                <a:spcPts val="2100"/>
              </a:spcBef>
              <a:spcAft>
                <a:spcPts val="0"/>
              </a:spcAft>
              <a:buSzPts val="2100"/>
              <a:buNone/>
              <a:defRPr sz="2100" b="1"/>
            </a:lvl6pPr>
            <a:lvl7pPr lvl="6" algn="l">
              <a:lnSpc>
                <a:spcPct val="115000"/>
              </a:lnSpc>
              <a:spcBef>
                <a:spcPts val="2100"/>
              </a:spcBef>
              <a:spcAft>
                <a:spcPts val="0"/>
              </a:spcAft>
              <a:buSzPts val="2100"/>
              <a:buNone/>
              <a:defRPr sz="2100" b="1"/>
            </a:lvl7pPr>
            <a:lvl8pPr lvl="7" algn="l">
              <a:lnSpc>
                <a:spcPct val="115000"/>
              </a:lnSpc>
              <a:spcBef>
                <a:spcPts val="2100"/>
              </a:spcBef>
              <a:spcAft>
                <a:spcPts val="0"/>
              </a:spcAft>
              <a:buSzPts val="2100"/>
              <a:buNone/>
              <a:defRPr sz="2100" b="1"/>
            </a:lvl8pPr>
            <a:lvl9pPr lvl="8" algn="l">
              <a:lnSpc>
                <a:spcPct val="115000"/>
              </a:lnSpc>
              <a:spcBef>
                <a:spcPts val="2100"/>
              </a:spcBef>
              <a:spcAft>
                <a:spcPts val="2100"/>
              </a:spcAft>
              <a:buSzPts val="2100"/>
              <a:buNone/>
              <a:defRPr sz="2100" b="1"/>
            </a:lvl9pPr>
          </a:lstStyle>
          <a:p>
            <a:endParaRPr/>
          </a:p>
        </p:txBody>
      </p:sp>
      <p:sp>
        <p:nvSpPr>
          <p:cNvPr id="784" name="Google Shape;784;p21"/>
          <p:cNvSpPr txBox="1">
            <a:spLocks noGrp="1"/>
          </p:cNvSpPr>
          <p:nvPr>
            <p:ph type="title"/>
          </p:nvPr>
        </p:nvSpPr>
        <p:spPr>
          <a:xfrm>
            <a:off x="6130600" y="1583975"/>
            <a:ext cx="5581500" cy="763500"/>
          </a:xfrm>
          <a:prstGeom prst="rect">
            <a:avLst/>
          </a:prstGeom>
          <a:noFill/>
          <a:ln>
            <a:noFill/>
          </a:ln>
        </p:spPr>
        <p:txBody>
          <a:bodyPr spcFirstLastPara="1" wrap="square" lIns="121900" tIns="121900" rIns="121900" bIns="121900" anchor="b" anchorCtr="0">
            <a:noAutofit/>
          </a:bodyPr>
          <a:lstStyle>
            <a:lvl1pPr marR="0" lvl="0" algn="l">
              <a:lnSpc>
                <a:spcPct val="100000"/>
              </a:lnSpc>
              <a:spcBef>
                <a:spcPts val="0"/>
              </a:spcBef>
              <a:spcAft>
                <a:spcPts val="0"/>
              </a:spcAft>
              <a:buClr>
                <a:schemeClr val="dk1"/>
              </a:buClr>
              <a:buSzPts val="7000"/>
              <a:buFont typeface="Aldrich"/>
              <a:buNone/>
              <a:defRPr sz="7000"/>
            </a:lvl1pPr>
            <a:lvl2pPr lvl="1" algn="l">
              <a:lnSpc>
                <a:spcPct val="10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785" name="Google Shape;785;p21"/>
          <p:cNvSpPr txBox="1">
            <a:spLocks noGrp="1"/>
          </p:cNvSpPr>
          <p:nvPr>
            <p:ph type="body" idx="2"/>
          </p:nvPr>
        </p:nvSpPr>
        <p:spPr>
          <a:xfrm>
            <a:off x="6130650" y="3381625"/>
            <a:ext cx="5581500" cy="1341600"/>
          </a:xfrm>
          <a:prstGeom prst="rect">
            <a:avLst/>
          </a:prstGeom>
          <a:noFill/>
          <a:ln>
            <a:noFill/>
          </a:ln>
        </p:spPr>
        <p:txBody>
          <a:bodyPr spcFirstLastPara="1" wrap="square" lIns="121900" tIns="121900" rIns="121900" bIns="121900" anchor="t" anchorCtr="0">
            <a:noAutofit/>
          </a:bodyPr>
          <a:lstStyle>
            <a:lvl1pPr marL="457200" lvl="0" indent="-342900" algn="l">
              <a:lnSpc>
                <a:spcPct val="100000"/>
              </a:lnSpc>
              <a:spcBef>
                <a:spcPts val="0"/>
              </a:spcBef>
              <a:spcAft>
                <a:spcPts val="0"/>
              </a:spcAft>
              <a:buSzPts val="1800"/>
              <a:buChar char="●"/>
              <a:defRPr/>
            </a:lvl1pPr>
            <a:lvl2pPr marL="914400" lvl="1" indent="-342900" algn="l">
              <a:lnSpc>
                <a:spcPct val="100000"/>
              </a:lnSpc>
              <a:spcBef>
                <a:spcPts val="0"/>
              </a:spcBef>
              <a:spcAft>
                <a:spcPts val="0"/>
              </a:spcAft>
              <a:buSzPts val="1800"/>
              <a:buChar char="○"/>
              <a:defRPr/>
            </a:lvl2pPr>
            <a:lvl3pPr marL="1371600" lvl="2" indent="-342900" algn="l">
              <a:lnSpc>
                <a:spcPct val="100000"/>
              </a:lnSpc>
              <a:spcBef>
                <a:spcPts val="0"/>
              </a:spcBef>
              <a:spcAft>
                <a:spcPts val="0"/>
              </a:spcAft>
              <a:buSzPts val="1800"/>
              <a:buChar char="■"/>
              <a:defRPr/>
            </a:lvl3pPr>
            <a:lvl4pPr marL="1828800" lvl="3" indent="-342900" algn="l">
              <a:lnSpc>
                <a:spcPct val="100000"/>
              </a:lnSpc>
              <a:spcBef>
                <a:spcPts val="0"/>
              </a:spcBef>
              <a:spcAft>
                <a:spcPts val="0"/>
              </a:spcAft>
              <a:buSzPts val="1800"/>
              <a:buChar char="●"/>
              <a:defRPr/>
            </a:lvl4pPr>
            <a:lvl5pPr marL="2286000" lvl="4" indent="-342900" algn="l">
              <a:lnSpc>
                <a:spcPct val="100000"/>
              </a:lnSpc>
              <a:spcBef>
                <a:spcPts val="0"/>
              </a:spcBef>
              <a:spcAft>
                <a:spcPts val="0"/>
              </a:spcAft>
              <a:buSzPts val="1800"/>
              <a:buChar char="○"/>
              <a:defRPr/>
            </a:lvl5pPr>
            <a:lvl6pPr marL="2743200" lvl="5" indent="-342900" algn="l">
              <a:lnSpc>
                <a:spcPct val="100000"/>
              </a:lnSpc>
              <a:spcBef>
                <a:spcPts val="0"/>
              </a:spcBef>
              <a:spcAft>
                <a:spcPts val="0"/>
              </a:spcAft>
              <a:buSzPts val="1800"/>
              <a:buChar char="■"/>
              <a:defRPr/>
            </a:lvl6pPr>
            <a:lvl7pPr marL="3200400" lvl="6" indent="-342900" algn="l">
              <a:lnSpc>
                <a:spcPct val="100000"/>
              </a:lnSpc>
              <a:spcBef>
                <a:spcPts val="0"/>
              </a:spcBef>
              <a:spcAft>
                <a:spcPts val="0"/>
              </a:spcAft>
              <a:buSzPts val="1800"/>
              <a:buChar char="●"/>
              <a:defRPr/>
            </a:lvl7pPr>
            <a:lvl8pPr marL="3657600" lvl="7" indent="-342900" algn="l">
              <a:lnSpc>
                <a:spcPct val="100000"/>
              </a:lnSpc>
              <a:spcBef>
                <a:spcPts val="0"/>
              </a:spcBef>
              <a:spcAft>
                <a:spcPts val="0"/>
              </a:spcAft>
              <a:buSzPts val="1800"/>
              <a:buChar char="○"/>
              <a:defRPr/>
            </a:lvl8pPr>
            <a:lvl9pPr marL="4114800" lvl="8" indent="-342900" algn="l">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786"/>
        <p:cNvGrpSpPr/>
        <p:nvPr/>
      </p:nvGrpSpPr>
      <p:grpSpPr>
        <a:xfrm>
          <a:off x="0" y="0"/>
          <a:ext cx="0" cy="0"/>
          <a:chOff x="0" y="0"/>
          <a:chExt cx="0" cy="0"/>
        </a:xfrm>
      </p:grpSpPr>
      <p:sp>
        <p:nvSpPr>
          <p:cNvPr id="787" name="Google Shape;787;p22"/>
          <p:cNvSpPr txBox="1">
            <a:spLocks noGrp="1"/>
          </p:cNvSpPr>
          <p:nvPr>
            <p:ph type="title"/>
          </p:nvPr>
        </p:nvSpPr>
        <p:spPr>
          <a:xfrm>
            <a:off x="415650" y="421105"/>
            <a:ext cx="11360700" cy="12306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788"/>
        <p:cNvGrpSpPr/>
        <p:nvPr/>
      </p:nvGrpSpPr>
      <p:grpSpPr>
        <a:xfrm>
          <a:off x="0" y="0"/>
          <a:ext cx="0" cy="0"/>
          <a:chOff x="0" y="0"/>
          <a:chExt cx="0" cy="0"/>
        </a:xfrm>
      </p:grpSpPr>
      <p:grpSp>
        <p:nvGrpSpPr>
          <p:cNvPr id="789" name="Google Shape;789;p23"/>
          <p:cNvGrpSpPr/>
          <p:nvPr/>
        </p:nvGrpSpPr>
        <p:grpSpPr>
          <a:xfrm>
            <a:off x="0" y="0"/>
            <a:ext cx="12192000" cy="6858000"/>
            <a:chOff x="0" y="0"/>
            <a:chExt cx="12192000" cy="6858000"/>
          </a:xfrm>
        </p:grpSpPr>
        <p:sp>
          <p:nvSpPr>
            <p:cNvPr id="790" name="Google Shape;790;p23"/>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23"/>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 sz="3600" b="1" i="0" u="none" strike="noStrike" cap="none">
                  <a:solidFill>
                    <a:srgbClr val="3F3F3F"/>
                  </a:solidFill>
                  <a:latin typeface="Poppins"/>
                  <a:ea typeface="Poppins"/>
                  <a:cs typeface="Poppins"/>
                  <a:sym typeface="Poppins"/>
                </a:rPr>
                <a:t>Free </a:t>
              </a:r>
              <a:r>
                <a:rPr lang="en" sz="3600" b="0" i="0" u="none" strike="noStrike" cap="none">
                  <a:solidFill>
                    <a:srgbClr val="3F3F3F"/>
                  </a:solidFill>
                  <a:latin typeface="Poppins"/>
                  <a:ea typeface="Poppins"/>
                  <a:cs typeface="Poppins"/>
                  <a:sym typeface="Poppins"/>
                </a:rPr>
                <a:t>themes and templates for </a:t>
              </a:r>
              <a:r>
                <a:rPr lang="en" sz="3600" b="1" i="0" u="none" strike="noStrike" cap="none">
                  <a:solidFill>
                    <a:srgbClr val="3F3F3F"/>
                  </a:solidFill>
                  <a:latin typeface="Poppins"/>
                  <a:ea typeface="Poppins"/>
                  <a:cs typeface="Poppins"/>
                  <a:sym typeface="Poppins"/>
                </a:rPr>
                <a:t>Google Slides</a:t>
              </a:r>
              <a:r>
                <a:rPr lang="en" sz="3600" b="0" i="0" u="none" strike="noStrike" cap="none">
                  <a:solidFill>
                    <a:srgbClr val="3F3F3F"/>
                  </a:solidFill>
                  <a:latin typeface="Poppins"/>
                  <a:ea typeface="Poppins"/>
                  <a:cs typeface="Poppins"/>
                  <a:sym typeface="Poppins"/>
                </a:rPr>
                <a:t> or </a:t>
              </a:r>
              <a:r>
                <a:rPr lang="en" sz="3600" b="1" i="0" u="none" strike="noStrike" cap="none">
                  <a:solidFill>
                    <a:srgbClr val="3F3F3F"/>
                  </a:solidFill>
                  <a:latin typeface="Poppins"/>
                  <a:ea typeface="Poppins"/>
                  <a:cs typeface="Poppins"/>
                  <a:sym typeface="Poppins"/>
                </a:rPr>
                <a:t>PowerPoint</a:t>
              </a:r>
              <a:endParaRPr sz="3600" b="1" i="0" u="none" strike="noStrike" cap="none">
                <a:solidFill>
                  <a:srgbClr val="3F3F3F"/>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3600"/>
                <a:buFont typeface="Arial"/>
                <a:buNone/>
              </a:pPr>
              <a:endParaRPr sz="3600" b="1" i="0" u="none" strike="noStrike" cap="none">
                <a:solidFill>
                  <a:srgbClr val="3F3F3F"/>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3600"/>
                <a:buFont typeface="Arial"/>
                <a:buNone/>
              </a:pPr>
              <a:endParaRPr sz="3600" b="1" i="0" u="none" strike="noStrike" cap="none">
                <a:solidFill>
                  <a:srgbClr val="3F3F3F"/>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FFCB25"/>
                  </a:solidFill>
                  <a:latin typeface="Poppins"/>
                  <a:ea typeface="Poppins"/>
                  <a:cs typeface="Poppins"/>
                  <a:sym typeface="Poppins"/>
                </a:rPr>
                <a:t>NOT to be sold as is or modified!</a:t>
              </a:r>
              <a:endParaRPr sz="3000" b="1" i="0" u="none" strike="noStrike" cap="none">
                <a:solidFill>
                  <a:srgbClr val="FFCB25"/>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2700"/>
                <a:buFont typeface="Arial"/>
                <a:buNone/>
              </a:pPr>
              <a:r>
                <a:rPr lang="en" sz="2700" b="0" i="0" u="none" strike="noStrike" cap="none">
                  <a:solidFill>
                    <a:srgbClr val="3F3F3F"/>
                  </a:solidFill>
                  <a:latin typeface="Poppins"/>
                  <a:ea typeface="Poppins"/>
                  <a:cs typeface="Poppins"/>
                  <a:sym typeface="Poppins"/>
                </a:rPr>
                <a:t>Read </a:t>
              </a:r>
              <a:r>
                <a:rPr lang="en" sz="2700" b="0" i="0" u="sng" strike="noStrike" cap="none">
                  <a:solidFill>
                    <a:srgbClr val="3F3F3F"/>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FAQ</a:t>
              </a:r>
              <a:r>
                <a:rPr lang="en" sz="4400" b="1" i="0" u="none" strike="noStrike" cap="none">
                  <a:solidFill>
                    <a:srgbClr val="FFCB25"/>
                  </a:solidFill>
                  <a:latin typeface="Poppins"/>
                  <a:ea typeface="Poppins"/>
                  <a:cs typeface="Poppins"/>
                  <a:sym typeface="Poppins"/>
                </a:rPr>
                <a:t> </a:t>
              </a:r>
              <a:r>
                <a:rPr lang="en" sz="2700" b="0" i="0" u="none" strike="noStrike" cap="none">
                  <a:solidFill>
                    <a:srgbClr val="3F3F3F"/>
                  </a:solidFill>
                  <a:latin typeface="Poppins"/>
                  <a:ea typeface="Poppins"/>
                  <a:cs typeface="Poppins"/>
                  <a:sym typeface="Poppins"/>
                </a:rPr>
                <a:t>on slidesmania.com</a:t>
              </a:r>
              <a:endParaRPr sz="2700" b="0" i="0" u="none" strike="noStrike" cap="none">
                <a:solidFill>
                  <a:srgbClr val="3F3F3F"/>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3F3F3F"/>
                  </a:solidFill>
                  <a:latin typeface="Poppins"/>
                  <a:ea typeface="Poppins"/>
                  <a:cs typeface="Poppins"/>
                  <a:sym typeface="Poppins"/>
                </a:rPr>
                <a:t>Do not remove the slidesmania.com text on the sides.</a:t>
              </a:r>
              <a:endParaRPr sz="2000" b="0" i="0" u="none" strike="noStrike" cap="none">
                <a:solidFill>
                  <a:srgbClr val="3F3F3F"/>
                </a:solidFill>
                <a:latin typeface="Poppins"/>
                <a:ea typeface="Poppins"/>
                <a:cs typeface="Poppins"/>
                <a:sym typeface="Poppins"/>
              </a:endParaRPr>
            </a:p>
          </p:txBody>
        </p:sp>
        <p:cxnSp>
          <p:nvCxnSpPr>
            <p:cNvPr id="792" name="Google Shape;792;p23"/>
            <p:cNvCxnSpPr/>
            <p:nvPr/>
          </p:nvCxnSpPr>
          <p:spPr>
            <a:xfrm>
              <a:off x="10423367" y="5688858"/>
              <a:ext cx="1495200" cy="12900"/>
            </a:xfrm>
            <a:prstGeom prst="straightConnector1">
              <a:avLst/>
            </a:prstGeom>
            <a:noFill/>
            <a:ln w="38100" cap="flat" cmpd="sng">
              <a:solidFill>
                <a:srgbClr val="FFCB25"/>
              </a:solidFill>
              <a:prstDash val="solid"/>
              <a:round/>
              <a:headEnd type="none" w="sm" len="sm"/>
              <a:tailEnd type="none" w="sm" len="sm"/>
            </a:ln>
          </p:spPr>
        </p:cxnSp>
        <p:pic>
          <p:nvPicPr>
            <p:cNvPr id="793" name="Google Shape;793;p23">
              <a:hlinkClick r:id="rId3"/>
            </p:cNvPr>
            <p:cNvPicPr preferRelativeResize="0"/>
            <p:nvPr/>
          </p:nvPicPr>
          <p:blipFill rotWithShape="1">
            <a:blip r:embed="rId4">
              <a:alphaModFix/>
            </a:blip>
            <a:srcRect/>
            <a:stretch/>
          </p:blipFill>
          <p:spPr>
            <a:xfrm>
              <a:off x="8982558" y="5912306"/>
              <a:ext cx="713232" cy="637863"/>
            </a:xfrm>
            <a:prstGeom prst="rect">
              <a:avLst/>
            </a:prstGeom>
            <a:noFill/>
            <a:ln>
              <a:noFill/>
            </a:ln>
          </p:spPr>
        </p:pic>
        <p:pic>
          <p:nvPicPr>
            <p:cNvPr id="794" name="Google Shape;794;p23">
              <a:hlinkClick r:id="rId5"/>
            </p:cNvPr>
            <p:cNvPicPr preferRelativeResize="0"/>
            <p:nvPr/>
          </p:nvPicPr>
          <p:blipFill rotWithShape="1">
            <a:blip r:embed="rId6">
              <a:alphaModFix/>
            </a:blip>
            <a:srcRect/>
            <a:stretch/>
          </p:blipFill>
          <p:spPr>
            <a:xfrm>
              <a:off x="9764428" y="5916798"/>
              <a:ext cx="708660" cy="628879"/>
            </a:xfrm>
            <a:prstGeom prst="rect">
              <a:avLst/>
            </a:prstGeom>
            <a:noFill/>
            <a:ln>
              <a:noFill/>
            </a:ln>
          </p:spPr>
        </p:pic>
        <p:pic>
          <p:nvPicPr>
            <p:cNvPr id="795" name="Google Shape;795;p23">
              <a:hlinkClick r:id="rId7"/>
            </p:cNvPr>
            <p:cNvPicPr preferRelativeResize="0"/>
            <p:nvPr/>
          </p:nvPicPr>
          <p:blipFill rotWithShape="1">
            <a:blip r:embed="rId8">
              <a:alphaModFix/>
            </a:blip>
            <a:srcRect/>
            <a:stretch/>
          </p:blipFill>
          <p:spPr>
            <a:xfrm>
              <a:off x="10541715" y="5905569"/>
              <a:ext cx="612648" cy="624387"/>
            </a:xfrm>
            <a:prstGeom prst="rect">
              <a:avLst/>
            </a:prstGeom>
            <a:noFill/>
            <a:ln>
              <a:noFill/>
            </a:ln>
          </p:spPr>
        </p:pic>
        <p:pic>
          <p:nvPicPr>
            <p:cNvPr id="796" name="Google Shape;796;p23">
              <a:hlinkClick r:id="rId9"/>
            </p:cNvPr>
            <p:cNvPicPr preferRelativeResize="0"/>
            <p:nvPr/>
          </p:nvPicPr>
          <p:blipFill rotWithShape="1">
            <a:blip r:embed="rId10">
              <a:alphaModFix/>
            </a:blip>
            <a:srcRect/>
            <a:stretch/>
          </p:blipFill>
          <p:spPr>
            <a:xfrm>
              <a:off x="11219049" y="5916799"/>
              <a:ext cx="699516" cy="601927"/>
            </a:xfrm>
            <a:prstGeom prst="rect">
              <a:avLst/>
            </a:prstGeom>
            <a:noFill/>
            <a:ln>
              <a:noFill/>
            </a:ln>
          </p:spPr>
        </p:pic>
        <p:sp>
          <p:nvSpPr>
            <p:cNvPr id="797" name="Google Shape;797;p23"/>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2400"/>
                <a:buFont typeface="Arial"/>
                <a:buNone/>
              </a:pPr>
              <a:r>
                <a:rPr lang="en" sz="2400" b="1" i="0" u="none" strike="noStrike" cap="none">
                  <a:solidFill>
                    <a:srgbClr val="252525"/>
                  </a:solidFill>
                  <a:latin typeface="Homemade Apple"/>
                  <a:ea typeface="Homemade Apple"/>
                  <a:cs typeface="Homemade Apple"/>
                  <a:sym typeface="Homemade Apple"/>
                </a:rPr>
                <a:t>Sharing is caring!</a:t>
              </a:r>
              <a:endParaRPr sz="2400" b="1" i="0" u="none" strike="noStrike" cap="none">
                <a:solidFill>
                  <a:srgbClr val="252525"/>
                </a:solidFill>
                <a:latin typeface="Homemade Apple"/>
                <a:ea typeface="Homemade Apple"/>
                <a:cs typeface="Homemade Apple"/>
                <a:sym typeface="Homemade Apple"/>
              </a:endParaRPr>
            </a:p>
          </p:txBody>
        </p:sp>
      </p:grpSp>
      <p:pic>
        <p:nvPicPr>
          <p:cNvPr id="798" name="Google Shape;798;p23"/>
          <p:cNvPicPr preferRelativeResize="0"/>
          <p:nvPr/>
        </p:nvPicPr>
        <p:blipFill rotWithShape="1">
          <a:blip r:embed="rId11">
            <a:alphaModFix/>
          </a:blip>
          <a:srcRect t="16256" b="20905"/>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62"/>
        <p:cNvGrpSpPr/>
        <p:nvPr/>
      </p:nvGrpSpPr>
      <p:grpSpPr>
        <a:xfrm>
          <a:off x="0" y="0"/>
          <a:ext cx="0" cy="0"/>
          <a:chOff x="0" y="0"/>
          <a:chExt cx="0" cy="0"/>
        </a:xfrm>
      </p:grpSpPr>
      <p:sp>
        <p:nvSpPr>
          <p:cNvPr id="63" name="Google Shape;63;p4"/>
          <p:cNvSpPr/>
          <p:nvPr/>
        </p:nvSpPr>
        <p:spPr>
          <a:xfrm rot="4059997" flipH="1">
            <a:off x="7286238" y="559716"/>
            <a:ext cx="6015092" cy="5039175"/>
          </a:xfrm>
          <a:custGeom>
            <a:avLst/>
            <a:gdLst/>
            <a:ahLst/>
            <a:cxnLst/>
            <a:rect l="l" t="t" r="r" b="b"/>
            <a:pathLst>
              <a:path w="6015017" h="5039112" extrusionOk="0">
                <a:moveTo>
                  <a:pt x="5872751" y="1766395"/>
                </a:moveTo>
                <a:cubicBezTo>
                  <a:pt x="5677541" y="1258105"/>
                  <a:pt x="5302861" y="814690"/>
                  <a:pt x="4877375" y="475118"/>
                </a:cubicBezTo>
                <a:cubicBezTo>
                  <a:pt x="4712676" y="343809"/>
                  <a:pt x="4533925" y="218850"/>
                  <a:pt x="4344996" y="105272"/>
                </a:cubicBezTo>
                <a:lnTo>
                  <a:pt x="4155259" y="0"/>
                </a:lnTo>
                <a:lnTo>
                  <a:pt x="58460" y="1678338"/>
                </a:lnTo>
                <a:lnTo>
                  <a:pt x="56310" y="1688092"/>
                </a:lnTo>
                <a:cubicBezTo>
                  <a:pt x="-122273" y="2639398"/>
                  <a:pt x="136681" y="3697897"/>
                  <a:pt x="652473" y="4501490"/>
                </a:cubicBezTo>
                <a:cubicBezTo>
                  <a:pt x="755550" y="4655266"/>
                  <a:pt x="867261" y="4809173"/>
                  <a:pt x="1017754" y="4914589"/>
                </a:cubicBezTo>
                <a:cubicBezTo>
                  <a:pt x="1125986" y="4990489"/>
                  <a:pt x="1260890" y="5039112"/>
                  <a:pt x="1392185" y="5039112"/>
                </a:cubicBezTo>
                <a:cubicBezTo>
                  <a:pt x="1443337" y="5039112"/>
                  <a:pt x="1493845" y="5031733"/>
                  <a:pt x="1542034" y="5015657"/>
                </a:cubicBezTo>
                <a:cubicBezTo>
                  <a:pt x="1842893" y="4910240"/>
                  <a:pt x="1950351" y="4541021"/>
                  <a:pt x="2165269" y="4299222"/>
                </a:cubicBezTo>
                <a:cubicBezTo>
                  <a:pt x="2400415" y="4036867"/>
                  <a:pt x="2750751" y="3949899"/>
                  <a:pt x="3109462" y="3949900"/>
                </a:cubicBezTo>
                <a:cubicBezTo>
                  <a:pt x="3255574" y="3949900"/>
                  <a:pt x="3403104" y="3964262"/>
                  <a:pt x="3544965" y="3987190"/>
                </a:cubicBezTo>
                <a:cubicBezTo>
                  <a:pt x="3879839" y="4035287"/>
                  <a:pt x="4218708" y="4118170"/>
                  <a:pt x="4550618" y="4118170"/>
                </a:cubicBezTo>
                <a:cubicBezTo>
                  <a:pt x="4704333" y="4118170"/>
                  <a:pt x="4856631" y="4100381"/>
                  <a:pt x="5006222" y="4053076"/>
                </a:cubicBezTo>
                <a:cubicBezTo>
                  <a:pt x="5693881" y="3837763"/>
                  <a:pt x="6089313" y="3024609"/>
                  <a:pt x="6003372" y="2294865"/>
                </a:cubicBezTo>
                <a:cubicBezTo>
                  <a:pt x="5982950" y="2112462"/>
                  <a:pt x="5937821" y="1935825"/>
                  <a:pt x="5872751" y="1766395"/>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64" name="Google Shape;64;p4"/>
          <p:cNvSpPr txBox="1">
            <a:spLocks noGrp="1"/>
          </p:cNvSpPr>
          <p:nvPr>
            <p:ph type="title"/>
          </p:nvPr>
        </p:nvSpPr>
        <p:spPr>
          <a:xfrm>
            <a:off x="720400" y="669575"/>
            <a:ext cx="11055900" cy="763500"/>
          </a:xfrm>
          <a:prstGeom prst="rect">
            <a:avLst/>
          </a:prstGeom>
          <a:noFill/>
          <a:ln>
            <a:noFill/>
          </a:ln>
        </p:spPr>
        <p:txBody>
          <a:bodyPr spcFirstLastPara="1" wrap="square" lIns="121900" tIns="121900" rIns="121900" bIns="121900" anchor="t" anchorCtr="0">
            <a:noAutofit/>
          </a:bodyPr>
          <a:lstStyle>
            <a:lvl1pPr marR="0" lvl="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grpSp>
        <p:nvGrpSpPr>
          <p:cNvPr id="65" name="Google Shape;65;p4"/>
          <p:cNvGrpSpPr/>
          <p:nvPr/>
        </p:nvGrpSpPr>
        <p:grpSpPr>
          <a:xfrm>
            <a:off x="9727690" y="1234440"/>
            <a:ext cx="2207165" cy="5623563"/>
            <a:chOff x="9727690" y="1234440"/>
            <a:chExt cx="2207165" cy="5623563"/>
          </a:xfrm>
        </p:grpSpPr>
        <p:sp>
          <p:nvSpPr>
            <p:cNvPr id="66" name="Google Shape;66;p4"/>
            <p:cNvSpPr/>
            <p:nvPr/>
          </p:nvSpPr>
          <p:spPr>
            <a:xfrm>
              <a:off x="10056723" y="2015826"/>
              <a:ext cx="1549335" cy="3607118"/>
            </a:xfrm>
            <a:custGeom>
              <a:avLst/>
              <a:gdLst/>
              <a:ahLst/>
              <a:cxnLst/>
              <a:rect l="l" t="t" r="r" b="b"/>
              <a:pathLst>
                <a:path w="1032890" h="2667000" extrusionOk="0">
                  <a:moveTo>
                    <a:pt x="0" y="0"/>
                  </a:moveTo>
                  <a:lnTo>
                    <a:pt x="1032891" y="0"/>
                  </a:lnTo>
                  <a:lnTo>
                    <a:pt x="1032891" y="2667000"/>
                  </a:lnTo>
                  <a:lnTo>
                    <a:pt x="0" y="2667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 name="Google Shape;67;p4"/>
            <p:cNvSpPr/>
            <p:nvPr/>
          </p:nvSpPr>
          <p:spPr>
            <a:xfrm>
              <a:off x="9727690" y="1335037"/>
              <a:ext cx="2205132" cy="206378"/>
            </a:xfrm>
            <a:custGeom>
              <a:avLst/>
              <a:gdLst/>
              <a:ahLst/>
              <a:cxnLst/>
              <a:rect l="l" t="t" r="r" b="b"/>
              <a:pathLst>
                <a:path w="1470088" h="152590" extrusionOk="0">
                  <a:moveTo>
                    <a:pt x="1470089" y="152591"/>
                  </a:moveTo>
                  <a:lnTo>
                    <a:pt x="0" y="152591"/>
                  </a:lnTo>
                  <a:cubicBezTo>
                    <a:pt x="171926" y="61817"/>
                    <a:pt x="426149" y="3239"/>
                    <a:pt x="711041" y="190"/>
                  </a:cubicBezTo>
                  <a:cubicBezTo>
                    <a:pt x="719042" y="0"/>
                    <a:pt x="727043" y="0"/>
                    <a:pt x="735044" y="0"/>
                  </a:cubicBezTo>
                  <a:cubicBezTo>
                    <a:pt x="743045" y="0"/>
                    <a:pt x="751046" y="0"/>
                    <a:pt x="758952" y="190"/>
                  </a:cubicBezTo>
                  <a:cubicBezTo>
                    <a:pt x="1043940" y="3239"/>
                    <a:pt x="1298067" y="61817"/>
                    <a:pt x="1470089" y="15259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 name="Google Shape;68;p4"/>
            <p:cNvSpPr/>
            <p:nvPr/>
          </p:nvSpPr>
          <p:spPr>
            <a:xfrm>
              <a:off x="9729002" y="1529042"/>
              <a:ext cx="2205132" cy="62995"/>
            </a:xfrm>
            <a:custGeom>
              <a:avLst/>
              <a:gdLst/>
              <a:ahLst/>
              <a:cxnLst/>
              <a:rect l="l" t="t" r="r" b="b"/>
              <a:pathLst>
                <a:path w="1470088" h="46577" extrusionOk="0">
                  <a:moveTo>
                    <a:pt x="0" y="0"/>
                  </a:moveTo>
                  <a:lnTo>
                    <a:pt x="1470089" y="0"/>
                  </a:lnTo>
                  <a:lnTo>
                    <a:pt x="1470089" y="46577"/>
                  </a:lnTo>
                  <a:lnTo>
                    <a:pt x="0" y="4657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 name="Google Shape;69;p4"/>
            <p:cNvSpPr/>
            <p:nvPr/>
          </p:nvSpPr>
          <p:spPr>
            <a:xfrm>
              <a:off x="9799679" y="1582873"/>
              <a:ext cx="2063687" cy="125991"/>
            </a:xfrm>
            <a:custGeom>
              <a:avLst/>
              <a:gdLst/>
              <a:ahLst/>
              <a:cxnLst/>
              <a:rect l="l" t="t" r="r" b="b"/>
              <a:pathLst>
                <a:path w="1375791" h="93154" extrusionOk="0">
                  <a:moveTo>
                    <a:pt x="0" y="0"/>
                  </a:moveTo>
                  <a:lnTo>
                    <a:pt x="1375791" y="0"/>
                  </a:lnTo>
                  <a:lnTo>
                    <a:pt x="1375791" y="93155"/>
                  </a:lnTo>
                  <a:lnTo>
                    <a:pt x="0" y="9315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 name="Google Shape;70;p4"/>
            <p:cNvSpPr/>
            <p:nvPr/>
          </p:nvSpPr>
          <p:spPr>
            <a:xfrm>
              <a:off x="9911464" y="1692664"/>
              <a:ext cx="1840026" cy="340724"/>
            </a:xfrm>
            <a:custGeom>
              <a:avLst/>
              <a:gdLst/>
              <a:ahLst/>
              <a:cxnLst/>
              <a:rect l="l" t="t" r="r" b="b"/>
              <a:pathLst>
                <a:path w="1226684" h="230219" extrusionOk="0">
                  <a:moveTo>
                    <a:pt x="1220363" y="0"/>
                  </a:moveTo>
                  <a:cubicBezTo>
                    <a:pt x="1220363" y="0"/>
                    <a:pt x="861937" y="0"/>
                    <a:pt x="695916" y="0"/>
                  </a:cubicBezTo>
                  <a:cubicBezTo>
                    <a:pt x="645910" y="0"/>
                    <a:pt x="613334" y="0"/>
                    <a:pt x="613334" y="0"/>
                  </a:cubicBezTo>
                  <a:cubicBezTo>
                    <a:pt x="613334" y="0"/>
                    <a:pt x="580759" y="0"/>
                    <a:pt x="530753" y="0"/>
                  </a:cubicBezTo>
                  <a:cubicBezTo>
                    <a:pt x="364732" y="0"/>
                    <a:pt x="6306" y="0"/>
                    <a:pt x="6306" y="0"/>
                  </a:cubicBezTo>
                  <a:cubicBezTo>
                    <a:pt x="-9410" y="22003"/>
                    <a:pt x="6592" y="54007"/>
                    <a:pt x="28595" y="69437"/>
                  </a:cubicBezTo>
                  <a:cubicBezTo>
                    <a:pt x="50597" y="84868"/>
                    <a:pt x="78029" y="91345"/>
                    <a:pt x="99175" y="108013"/>
                  </a:cubicBezTo>
                  <a:cubicBezTo>
                    <a:pt x="120320" y="124682"/>
                    <a:pt x="132417" y="159448"/>
                    <a:pt x="113177" y="178403"/>
                  </a:cubicBezTo>
                  <a:cubicBezTo>
                    <a:pt x="103747" y="187738"/>
                    <a:pt x="89459" y="190310"/>
                    <a:pt x="79649" y="199168"/>
                  </a:cubicBezTo>
                  <a:cubicBezTo>
                    <a:pt x="69838" y="208026"/>
                    <a:pt x="70124" y="229552"/>
                    <a:pt x="83268" y="230219"/>
                  </a:cubicBezTo>
                  <a:cubicBezTo>
                    <a:pt x="113843" y="230219"/>
                    <a:pt x="613334" y="230219"/>
                    <a:pt x="613334" y="230219"/>
                  </a:cubicBezTo>
                  <a:cubicBezTo>
                    <a:pt x="613334" y="230219"/>
                    <a:pt x="1112825" y="230219"/>
                    <a:pt x="1143401" y="230219"/>
                  </a:cubicBezTo>
                  <a:cubicBezTo>
                    <a:pt x="1156545" y="229552"/>
                    <a:pt x="1156831" y="208026"/>
                    <a:pt x="1147020" y="199168"/>
                  </a:cubicBezTo>
                  <a:cubicBezTo>
                    <a:pt x="1137209" y="190310"/>
                    <a:pt x="1122922" y="187642"/>
                    <a:pt x="1113492" y="178403"/>
                  </a:cubicBezTo>
                  <a:cubicBezTo>
                    <a:pt x="1094252" y="159448"/>
                    <a:pt x="1106444" y="124682"/>
                    <a:pt x="1127494" y="108013"/>
                  </a:cubicBezTo>
                  <a:cubicBezTo>
                    <a:pt x="1148639" y="91345"/>
                    <a:pt x="1175976" y="84868"/>
                    <a:pt x="1198074" y="69437"/>
                  </a:cubicBezTo>
                  <a:cubicBezTo>
                    <a:pt x="1220172" y="54007"/>
                    <a:pt x="1236079" y="22003"/>
                    <a:pt x="1220363"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 name="Google Shape;71;p4"/>
            <p:cNvSpPr/>
            <p:nvPr/>
          </p:nvSpPr>
          <p:spPr>
            <a:xfrm>
              <a:off x="10795009" y="1234440"/>
              <a:ext cx="71865" cy="102802"/>
            </a:xfrm>
            <a:custGeom>
              <a:avLst/>
              <a:gdLst/>
              <a:ahLst/>
              <a:cxnLst/>
              <a:rect l="l" t="t" r="r" b="b"/>
              <a:pathLst>
                <a:path w="47910" h="76009" extrusionOk="0">
                  <a:moveTo>
                    <a:pt x="47911" y="24003"/>
                  </a:moveTo>
                  <a:lnTo>
                    <a:pt x="47911" y="76010"/>
                  </a:lnTo>
                  <a:cubicBezTo>
                    <a:pt x="40005" y="75819"/>
                    <a:pt x="32004" y="75819"/>
                    <a:pt x="24003" y="75819"/>
                  </a:cubicBezTo>
                  <a:cubicBezTo>
                    <a:pt x="16002" y="75819"/>
                    <a:pt x="8001" y="75819"/>
                    <a:pt x="0" y="76010"/>
                  </a:cubicBezTo>
                  <a:lnTo>
                    <a:pt x="0" y="24003"/>
                  </a:lnTo>
                  <a:cubicBezTo>
                    <a:pt x="0" y="10763"/>
                    <a:pt x="10668" y="0"/>
                    <a:pt x="24003" y="0"/>
                  </a:cubicBezTo>
                  <a:cubicBezTo>
                    <a:pt x="30671" y="0"/>
                    <a:pt x="36576" y="2667"/>
                    <a:pt x="40957" y="7049"/>
                  </a:cubicBezTo>
                  <a:cubicBezTo>
                    <a:pt x="45244" y="11335"/>
                    <a:pt x="47911" y="17431"/>
                    <a:pt x="47911" y="24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 name="Google Shape;72;p4"/>
            <p:cNvSpPr/>
            <p:nvPr/>
          </p:nvSpPr>
          <p:spPr>
            <a:xfrm>
              <a:off x="10832280" y="2015826"/>
              <a:ext cx="774668" cy="3607116"/>
            </a:xfrm>
            <a:custGeom>
              <a:avLst/>
              <a:gdLst/>
              <a:ahLst/>
              <a:cxnLst/>
              <a:rect l="l" t="t" r="r" b="b"/>
              <a:pathLst>
                <a:path w="516445" h="2666999" extrusionOk="0">
                  <a:moveTo>
                    <a:pt x="516445" y="0"/>
                  </a:moveTo>
                  <a:lnTo>
                    <a:pt x="516445" y="2667000"/>
                  </a:lnTo>
                  <a:lnTo>
                    <a:pt x="0" y="2667000"/>
                  </a:lnTo>
                  <a:lnTo>
                    <a:pt x="0" y="0"/>
                  </a:lnTo>
                  <a:cubicBezTo>
                    <a:pt x="0" y="0"/>
                    <a:pt x="429863" y="0"/>
                    <a:pt x="516445"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 name="Google Shape;73;p4"/>
            <p:cNvSpPr/>
            <p:nvPr/>
          </p:nvSpPr>
          <p:spPr>
            <a:xfrm>
              <a:off x="10830977" y="1335037"/>
              <a:ext cx="1102566" cy="206378"/>
            </a:xfrm>
            <a:custGeom>
              <a:avLst/>
              <a:gdLst/>
              <a:ahLst/>
              <a:cxnLst/>
              <a:rect l="l" t="t" r="r" b="b"/>
              <a:pathLst>
                <a:path w="735044" h="152590" extrusionOk="0">
                  <a:moveTo>
                    <a:pt x="735044" y="152591"/>
                  </a:moveTo>
                  <a:lnTo>
                    <a:pt x="0" y="152591"/>
                  </a:lnTo>
                  <a:lnTo>
                    <a:pt x="0" y="0"/>
                  </a:lnTo>
                  <a:lnTo>
                    <a:pt x="95" y="0"/>
                  </a:lnTo>
                  <a:cubicBezTo>
                    <a:pt x="8096" y="0"/>
                    <a:pt x="16097" y="0"/>
                    <a:pt x="24003" y="190"/>
                  </a:cubicBezTo>
                  <a:cubicBezTo>
                    <a:pt x="308896" y="3239"/>
                    <a:pt x="563023" y="61817"/>
                    <a:pt x="735044" y="15259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 name="Google Shape;74;p4"/>
            <p:cNvSpPr/>
            <p:nvPr/>
          </p:nvSpPr>
          <p:spPr>
            <a:xfrm>
              <a:off x="10832289" y="1529042"/>
              <a:ext cx="1102566" cy="62995"/>
            </a:xfrm>
            <a:custGeom>
              <a:avLst/>
              <a:gdLst/>
              <a:ahLst/>
              <a:cxnLst/>
              <a:rect l="l" t="t" r="r" b="b"/>
              <a:pathLst>
                <a:path w="735044" h="46577" extrusionOk="0">
                  <a:moveTo>
                    <a:pt x="0" y="0"/>
                  </a:moveTo>
                  <a:lnTo>
                    <a:pt x="735044" y="0"/>
                  </a:lnTo>
                  <a:lnTo>
                    <a:pt x="735044" y="46577"/>
                  </a:lnTo>
                  <a:lnTo>
                    <a:pt x="0" y="465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 name="Google Shape;75;p4"/>
            <p:cNvSpPr/>
            <p:nvPr/>
          </p:nvSpPr>
          <p:spPr>
            <a:xfrm>
              <a:off x="10832280" y="1582873"/>
              <a:ext cx="1031843" cy="125991"/>
            </a:xfrm>
            <a:custGeom>
              <a:avLst/>
              <a:gdLst/>
              <a:ahLst/>
              <a:cxnLst/>
              <a:rect l="l" t="t" r="r" b="b"/>
              <a:pathLst>
                <a:path w="687895" h="93154" extrusionOk="0">
                  <a:moveTo>
                    <a:pt x="0" y="0"/>
                  </a:moveTo>
                  <a:lnTo>
                    <a:pt x="687895" y="0"/>
                  </a:lnTo>
                  <a:lnTo>
                    <a:pt x="687895" y="93155"/>
                  </a:lnTo>
                  <a:lnTo>
                    <a:pt x="0" y="9315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 name="Google Shape;76;p4"/>
            <p:cNvSpPr/>
            <p:nvPr/>
          </p:nvSpPr>
          <p:spPr>
            <a:xfrm>
              <a:off x="10832280" y="1704698"/>
              <a:ext cx="920026" cy="311241"/>
            </a:xfrm>
            <a:custGeom>
              <a:avLst/>
              <a:gdLst/>
              <a:ahLst/>
              <a:cxnLst/>
              <a:rect l="l" t="t" r="r" b="b"/>
              <a:pathLst>
                <a:path w="613351" h="230123" extrusionOk="0">
                  <a:moveTo>
                    <a:pt x="584740" y="69342"/>
                  </a:moveTo>
                  <a:cubicBezTo>
                    <a:pt x="562737" y="84772"/>
                    <a:pt x="535400" y="91249"/>
                    <a:pt x="514255" y="107918"/>
                  </a:cubicBezTo>
                  <a:cubicBezTo>
                    <a:pt x="493109" y="124587"/>
                    <a:pt x="481013" y="159353"/>
                    <a:pt x="500158" y="178308"/>
                  </a:cubicBezTo>
                  <a:cubicBezTo>
                    <a:pt x="509587" y="187547"/>
                    <a:pt x="523875" y="190214"/>
                    <a:pt x="533686" y="199072"/>
                  </a:cubicBezTo>
                  <a:cubicBezTo>
                    <a:pt x="543497" y="208026"/>
                    <a:pt x="543211" y="229457"/>
                    <a:pt x="530066" y="230124"/>
                  </a:cubicBezTo>
                  <a:lnTo>
                    <a:pt x="516445" y="230124"/>
                  </a:lnTo>
                  <a:cubicBezTo>
                    <a:pt x="429863" y="230124"/>
                    <a:pt x="0" y="230124"/>
                    <a:pt x="0" y="230124"/>
                  </a:cubicBezTo>
                  <a:lnTo>
                    <a:pt x="0" y="0"/>
                  </a:lnTo>
                  <a:cubicBezTo>
                    <a:pt x="0" y="0"/>
                    <a:pt x="32575" y="0"/>
                    <a:pt x="82677" y="0"/>
                  </a:cubicBezTo>
                  <a:cubicBezTo>
                    <a:pt x="248698" y="0"/>
                    <a:pt x="607028" y="0"/>
                    <a:pt x="607028" y="0"/>
                  </a:cubicBezTo>
                  <a:cubicBezTo>
                    <a:pt x="607695" y="952"/>
                    <a:pt x="608362" y="2000"/>
                    <a:pt x="608933" y="3048"/>
                  </a:cubicBezTo>
                  <a:cubicBezTo>
                    <a:pt x="621316" y="24860"/>
                    <a:pt x="605885" y="54673"/>
                    <a:pt x="584740" y="693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77" name="Google Shape;77;p4"/>
            <p:cNvGrpSpPr/>
            <p:nvPr/>
          </p:nvGrpSpPr>
          <p:grpSpPr>
            <a:xfrm>
              <a:off x="9806789" y="1588537"/>
              <a:ext cx="995594" cy="110491"/>
              <a:chOff x="5414581" y="1622202"/>
              <a:chExt cx="664083" cy="81724"/>
            </a:xfrm>
          </p:grpSpPr>
          <p:sp>
            <p:nvSpPr>
              <p:cNvPr id="78" name="Google Shape;78;p4"/>
              <p:cNvSpPr/>
              <p:nvPr/>
            </p:nvSpPr>
            <p:spPr>
              <a:xfrm>
                <a:off x="5414581"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 name="Google Shape;79;p4"/>
              <p:cNvSpPr/>
              <p:nvPr/>
            </p:nvSpPr>
            <p:spPr>
              <a:xfrm>
                <a:off x="5464206"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 name="Google Shape;80;p4"/>
              <p:cNvSpPr/>
              <p:nvPr/>
            </p:nvSpPr>
            <p:spPr>
              <a:xfrm>
                <a:off x="5513832"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 name="Google Shape;81;p4"/>
              <p:cNvSpPr/>
              <p:nvPr/>
            </p:nvSpPr>
            <p:spPr>
              <a:xfrm>
                <a:off x="5563457"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 name="Google Shape;82;p4"/>
              <p:cNvSpPr/>
              <p:nvPr/>
            </p:nvSpPr>
            <p:spPr>
              <a:xfrm>
                <a:off x="5612987"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 name="Google Shape;83;p4"/>
              <p:cNvSpPr/>
              <p:nvPr/>
            </p:nvSpPr>
            <p:spPr>
              <a:xfrm>
                <a:off x="5662612"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 name="Google Shape;84;p4"/>
              <p:cNvSpPr/>
              <p:nvPr/>
            </p:nvSpPr>
            <p:spPr>
              <a:xfrm>
                <a:off x="5712237"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 name="Google Shape;85;p4"/>
              <p:cNvSpPr/>
              <p:nvPr/>
            </p:nvSpPr>
            <p:spPr>
              <a:xfrm>
                <a:off x="5761863"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 name="Google Shape;86;p4"/>
              <p:cNvSpPr/>
              <p:nvPr/>
            </p:nvSpPr>
            <p:spPr>
              <a:xfrm>
                <a:off x="5811488"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 name="Google Shape;87;p4"/>
              <p:cNvSpPr/>
              <p:nvPr/>
            </p:nvSpPr>
            <p:spPr>
              <a:xfrm>
                <a:off x="5861113" y="1622202"/>
                <a:ext cx="19050" cy="77914"/>
              </a:xfrm>
              <a:custGeom>
                <a:avLst/>
                <a:gdLst/>
                <a:ahLst/>
                <a:cxnLst/>
                <a:rect l="l" t="t" r="r" b="b"/>
                <a:pathLst>
                  <a:path w="19050" h="77914" extrusionOk="0">
                    <a:moveTo>
                      <a:pt x="0" y="0"/>
                    </a:moveTo>
                    <a:lnTo>
                      <a:pt x="19050" y="0"/>
                    </a:lnTo>
                    <a:lnTo>
                      <a:pt x="19050" y="77914"/>
                    </a:lnTo>
                    <a:lnTo>
                      <a:pt x="0" y="7791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 name="Google Shape;88;p4"/>
              <p:cNvSpPr/>
              <p:nvPr/>
            </p:nvSpPr>
            <p:spPr>
              <a:xfrm>
                <a:off x="5910738"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 name="Google Shape;89;p4"/>
              <p:cNvSpPr/>
              <p:nvPr/>
            </p:nvSpPr>
            <p:spPr>
              <a:xfrm>
                <a:off x="5960364" y="1622202"/>
                <a:ext cx="19049" cy="81724"/>
              </a:xfrm>
              <a:custGeom>
                <a:avLst/>
                <a:gdLst/>
                <a:ahLst/>
                <a:cxnLst/>
                <a:rect l="l" t="t" r="r" b="b"/>
                <a:pathLst>
                  <a:path w="19049"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 name="Google Shape;90;p4"/>
              <p:cNvSpPr/>
              <p:nvPr/>
            </p:nvSpPr>
            <p:spPr>
              <a:xfrm>
                <a:off x="6009989"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 name="Google Shape;91;p4"/>
              <p:cNvSpPr/>
              <p:nvPr/>
            </p:nvSpPr>
            <p:spPr>
              <a:xfrm>
                <a:off x="6059614"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2" name="Google Shape;92;p4"/>
            <p:cNvGrpSpPr/>
            <p:nvPr/>
          </p:nvGrpSpPr>
          <p:grpSpPr>
            <a:xfrm>
              <a:off x="10849934" y="1590597"/>
              <a:ext cx="995593" cy="110491"/>
              <a:chOff x="6110382" y="1623726"/>
              <a:chExt cx="664083" cy="81724"/>
            </a:xfrm>
          </p:grpSpPr>
          <p:grpSp>
            <p:nvGrpSpPr>
              <p:cNvPr id="93" name="Google Shape;93;p4"/>
              <p:cNvGrpSpPr/>
              <p:nvPr/>
            </p:nvGrpSpPr>
            <p:grpSpPr>
              <a:xfrm>
                <a:off x="6110382" y="1623726"/>
                <a:ext cx="19050" cy="81724"/>
                <a:chOff x="6110382" y="1623726"/>
                <a:chExt cx="19050" cy="81724"/>
              </a:xfrm>
            </p:grpSpPr>
            <p:sp>
              <p:nvSpPr>
                <p:cNvPr id="94" name="Google Shape;94;p4"/>
                <p:cNvSpPr/>
                <p:nvPr/>
              </p:nvSpPr>
              <p:spPr>
                <a:xfrm>
                  <a:off x="6119907"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 name="Google Shape;95;p4"/>
                <p:cNvSpPr/>
                <p:nvPr/>
              </p:nvSpPr>
              <p:spPr>
                <a:xfrm>
                  <a:off x="6110382"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6" name="Google Shape;96;p4"/>
              <p:cNvGrpSpPr/>
              <p:nvPr/>
            </p:nvGrpSpPr>
            <p:grpSpPr>
              <a:xfrm>
                <a:off x="6160008" y="1623726"/>
                <a:ext cx="19050" cy="81724"/>
                <a:chOff x="6160008" y="1623726"/>
                <a:chExt cx="19050" cy="81724"/>
              </a:xfrm>
            </p:grpSpPr>
            <p:sp>
              <p:nvSpPr>
                <p:cNvPr id="97" name="Google Shape;97;p4"/>
                <p:cNvSpPr/>
                <p:nvPr/>
              </p:nvSpPr>
              <p:spPr>
                <a:xfrm>
                  <a:off x="6169533"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 name="Google Shape;98;p4"/>
                <p:cNvSpPr/>
                <p:nvPr/>
              </p:nvSpPr>
              <p:spPr>
                <a:xfrm>
                  <a:off x="6160008"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9" name="Google Shape;99;p4"/>
              <p:cNvGrpSpPr/>
              <p:nvPr/>
            </p:nvGrpSpPr>
            <p:grpSpPr>
              <a:xfrm>
                <a:off x="6209633" y="1623726"/>
                <a:ext cx="19050" cy="81724"/>
                <a:chOff x="6209633" y="1623726"/>
                <a:chExt cx="19050" cy="81724"/>
              </a:xfrm>
            </p:grpSpPr>
            <p:sp>
              <p:nvSpPr>
                <p:cNvPr id="100" name="Google Shape;100;p4"/>
                <p:cNvSpPr/>
                <p:nvPr/>
              </p:nvSpPr>
              <p:spPr>
                <a:xfrm>
                  <a:off x="6219158"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 name="Google Shape;101;p4"/>
                <p:cNvSpPr/>
                <p:nvPr/>
              </p:nvSpPr>
              <p:spPr>
                <a:xfrm>
                  <a:off x="6209633"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2" name="Google Shape;102;p4"/>
              <p:cNvGrpSpPr/>
              <p:nvPr/>
            </p:nvGrpSpPr>
            <p:grpSpPr>
              <a:xfrm>
                <a:off x="6259258" y="1623726"/>
                <a:ext cx="19050" cy="81724"/>
                <a:chOff x="6259258" y="1623726"/>
                <a:chExt cx="19050" cy="81724"/>
              </a:xfrm>
            </p:grpSpPr>
            <p:sp>
              <p:nvSpPr>
                <p:cNvPr id="103" name="Google Shape;103;p4"/>
                <p:cNvSpPr/>
                <p:nvPr/>
              </p:nvSpPr>
              <p:spPr>
                <a:xfrm>
                  <a:off x="6268783"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 name="Google Shape;104;p4"/>
                <p:cNvSpPr/>
                <p:nvPr/>
              </p:nvSpPr>
              <p:spPr>
                <a:xfrm>
                  <a:off x="6259258"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5" name="Google Shape;105;p4"/>
              <p:cNvGrpSpPr/>
              <p:nvPr/>
            </p:nvGrpSpPr>
            <p:grpSpPr>
              <a:xfrm>
                <a:off x="6308883" y="1623726"/>
                <a:ext cx="19050" cy="81724"/>
                <a:chOff x="6308883" y="1623726"/>
                <a:chExt cx="19050" cy="81724"/>
              </a:xfrm>
            </p:grpSpPr>
            <p:sp>
              <p:nvSpPr>
                <p:cNvPr id="106" name="Google Shape;106;p4"/>
                <p:cNvSpPr/>
                <p:nvPr/>
              </p:nvSpPr>
              <p:spPr>
                <a:xfrm>
                  <a:off x="6318408"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 name="Google Shape;107;p4"/>
                <p:cNvSpPr/>
                <p:nvPr/>
              </p:nvSpPr>
              <p:spPr>
                <a:xfrm>
                  <a:off x="6308883"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8" name="Google Shape;108;p4"/>
              <p:cNvGrpSpPr/>
              <p:nvPr/>
            </p:nvGrpSpPr>
            <p:grpSpPr>
              <a:xfrm>
                <a:off x="6358509" y="1623726"/>
                <a:ext cx="19050" cy="81724"/>
                <a:chOff x="6358509" y="1623726"/>
                <a:chExt cx="19050" cy="81724"/>
              </a:xfrm>
            </p:grpSpPr>
            <p:sp>
              <p:nvSpPr>
                <p:cNvPr id="109" name="Google Shape;109;p4"/>
                <p:cNvSpPr/>
                <p:nvPr/>
              </p:nvSpPr>
              <p:spPr>
                <a:xfrm>
                  <a:off x="6368034"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 name="Google Shape;110;p4"/>
                <p:cNvSpPr/>
                <p:nvPr/>
              </p:nvSpPr>
              <p:spPr>
                <a:xfrm>
                  <a:off x="6358509"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1" name="Google Shape;111;p4"/>
              <p:cNvGrpSpPr/>
              <p:nvPr/>
            </p:nvGrpSpPr>
            <p:grpSpPr>
              <a:xfrm>
                <a:off x="6408039" y="1623726"/>
                <a:ext cx="19050" cy="81724"/>
                <a:chOff x="6408039" y="1623726"/>
                <a:chExt cx="19050" cy="81724"/>
              </a:xfrm>
            </p:grpSpPr>
            <p:sp>
              <p:nvSpPr>
                <p:cNvPr id="112" name="Google Shape;112;p4"/>
                <p:cNvSpPr/>
                <p:nvPr/>
              </p:nvSpPr>
              <p:spPr>
                <a:xfrm>
                  <a:off x="6417564"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 name="Google Shape;113;p4"/>
                <p:cNvSpPr/>
                <p:nvPr/>
              </p:nvSpPr>
              <p:spPr>
                <a:xfrm>
                  <a:off x="6408039"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4" name="Google Shape;114;p4"/>
              <p:cNvGrpSpPr/>
              <p:nvPr/>
            </p:nvGrpSpPr>
            <p:grpSpPr>
              <a:xfrm>
                <a:off x="6457664" y="1623726"/>
                <a:ext cx="19050" cy="81724"/>
                <a:chOff x="6457664" y="1623726"/>
                <a:chExt cx="19050" cy="81724"/>
              </a:xfrm>
            </p:grpSpPr>
            <p:sp>
              <p:nvSpPr>
                <p:cNvPr id="115" name="Google Shape;115;p4"/>
                <p:cNvSpPr/>
                <p:nvPr/>
              </p:nvSpPr>
              <p:spPr>
                <a:xfrm>
                  <a:off x="6467189"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 name="Google Shape;116;p4"/>
                <p:cNvSpPr/>
                <p:nvPr/>
              </p:nvSpPr>
              <p:spPr>
                <a:xfrm>
                  <a:off x="6457664"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7" name="Google Shape;117;p4"/>
              <p:cNvGrpSpPr/>
              <p:nvPr/>
            </p:nvGrpSpPr>
            <p:grpSpPr>
              <a:xfrm>
                <a:off x="6507289" y="1623726"/>
                <a:ext cx="19050" cy="81724"/>
                <a:chOff x="6507289" y="1623726"/>
                <a:chExt cx="19050" cy="81724"/>
              </a:xfrm>
            </p:grpSpPr>
            <p:sp>
              <p:nvSpPr>
                <p:cNvPr id="118" name="Google Shape;118;p4"/>
                <p:cNvSpPr/>
                <p:nvPr/>
              </p:nvSpPr>
              <p:spPr>
                <a:xfrm>
                  <a:off x="6516814"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 name="Google Shape;119;p4"/>
                <p:cNvSpPr/>
                <p:nvPr/>
              </p:nvSpPr>
              <p:spPr>
                <a:xfrm>
                  <a:off x="6507289"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0" name="Google Shape;120;p4"/>
              <p:cNvGrpSpPr/>
              <p:nvPr/>
            </p:nvGrpSpPr>
            <p:grpSpPr>
              <a:xfrm>
                <a:off x="6556914" y="1623726"/>
                <a:ext cx="19050" cy="81724"/>
                <a:chOff x="6556914" y="1623726"/>
                <a:chExt cx="19050" cy="81724"/>
              </a:xfrm>
            </p:grpSpPr>
            <p:sp>
              <p:nvSpPr>
                <p:cNvPr id="121" name="Google Shape;121;p4"/>
                <p:cNvSpPr/>
                <p:nvPr/>
              </p:nvSpPr>
              <p:spPr>
                <a:xfrm>
                  <a:off x="6566439"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 name="Google Shape;122;p4"/>
                <p:cNvSpPr/>
                <p:nvPr/>
              </p:nvSpPr>
              <p:spPr>
                <a:xfrm>
                  <a:off x="6556914"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3" name="Google Shape;123;p4"/>
              <p:cNvGrpSpPr/>
              <p:nvPr/>
            </p:nvGrpSpPr>
            <p:grpSpPr>
              <a:xfrm>
                <a:off x="6606540" y="1623726"/>
                <a:ext cx="19050" cy="81724"/>
                <a:chOff x="6606540" y="1623726"/>
                <a:chExt cx="19050" cy="81724"/>
              </a:xfrm>
            </p:grpSpPr>
            <p:sp>
              <p:nvSpPr>
                <p:cNvPr id="124" name="Google Shape;124;p4"/>
                <p:cNvSpPr/>
                <p:nvPr/>
              </p:nvSpPr>
              <p:spPr>
                <a:xfrm>
                  <a:off x="6616065"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 name="Google Shape;125;p4"/>
                <p:cNvSpPr/>
                <p:nvPr/>
              </p:nvSpPr>
              <p:spPr>
                <a:xfrm>
                  <a:off x="6606540"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6" name="Google Shape;126;p4"/>
              <p:cNvGrpSpPr/>
              <p:nvPr/>
            </p:nvGrpSpPr>
            <p:grpSpPr>
              <a:xfrm>
                <a:off x="6656165" y="1623726"/>
                <a:ext cx="19050" cy="81724"/>
                <a:chOff x="6656165" y="1623726"/>
                <a:chExt cx="19050" cy="81724"/>
              </a:xfrm>
            </p:grpSpPr>
            <p:sp>
              <p:nvSpPr>
                <p:cNvPr id="127" name="Google Shape;127;p4"/>
                <p:cNvSpPr/>
                <p:nvPr/>
              </p:nvSpPr>
              <p:spPr>
                <a:xfrm>
                  <a:off x="6665690"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 name="Google Shape;128;p4"/>
                <p:cNvSpPr/>
                <p:nvPr/>
              </p:nvSpPr>
              <p:spPr>
                <a:xfrm>
                  <a:off x="6656165"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9" name="Google Shape;129;p4"/>
              <p:cNvGrpSpPr/>
              <p:nvPr/>
            </p:nvGrpSpPr>
            <p:grpSpPr>
              <a:xfrm>
                <a:off x="6705790" y="1623726"/>
                <a:ext cx="19050" cy="81724"/>
                <a:chOff x="6705790" y="1623726"/>
                <a:chExt cx="19050" cy="81724"/>
              </a:xfrm>
            </p:grpSpPr>
            <p:sp>
              <p:nvSpPr>
                <p:cNvPr id="130" name="Google Shape;130;p4"/>
                <p:cNvSpPr/>
                <p:nvPr/>
              </p:nvSpPr>
              <p:spPr>
                <a:xfrm>
                  <a:off x="6715315"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 name="Google Shape;131;p4"/>
                <p:cNvSpPr/>
                <p:nvPr/>
              </p:nvSpPr>
              <p:spPr>
                <a:xfrm>
                  <a:off x="6705790"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2" name="Google Shape;132;p4"/>
              <p:cNvGrpSpPr/>
              <p:nvPr/>
            </p:nvGrpSpPr>
            <p:grpSpPr>
              <a:xfrm>
                <a:off x="6755415" y="1623726"/>
                <a:ext cx="19050" cy="81724"/>
                <a:chOff x="6755415" y="1623726"/>
                <a:chExt cx="19050" cy="81724"/>
              </a:xfrm>
            </p:grpSpPr>
            <p:sp>
              <p:nvSpPr>
                <p:cNvPr id="133" name="Google Shape;133;p4"/>
                <p:cNvSpPr/>
                <p:nvPr/>
              </p:nvSpPr>
              <p:spPr>
                <a:xfrm>
                  <a:off x="6764940"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 name="Google Shape;134;p4"/>
                <p:cNvSpPr/>
                <p:nvPr/>
              </p:nvSpPr>
              <p:spPr>
                <a:xfrm>
                  <a:off x="6755415"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135" name="Google Shape;135;p4"/>
            <p:cNvGrpSpPr/>
            <p:nvPr/>
          </p:nvGrpSpPr>
          <p:grpSpPr>
            <a:xfrm>
              <a:off x="10230615" y="2148078"/>
              <a:ext cx="1201651" cy="385304"/>
              <a:chOff x="5697283" y="2036064"/>
              <a:chExt cx="801528" cy="284988"/>
            </a:xfrm>
          </p:grpSpPr>
          <p:grpSp>
            <p:nvGrpSpPr>
              <p:cNvPr id="136" name="Google Shape;136;p4"/>
              <p:cNvGrpSpPr/>
              <p:nvPr/>
            </p:nvGrpSpPr>
            <p:grpSpPr>
              <a:xfrm>
                <a:off x="5697283" y="2036826"/>
                <a:ext cx="801433" cy="284226"/>
                <a:chOff x="5697283" y="2036826"/>
                <a:chExt cx="801433" cy="284226"/>
              </a:xfrm>
            </p:grpSpPr>
            <p:sp>
              <p:nvSpPr>
                <p:cNvPr id="137" name="Google Shape;137;p4"/>
                <p:cNvSpPr/>
                <p:nvPr/>
              </p:nvSpPr>
              <p:spPr>
                <a:xfrm>
                  <a:off x="5697283" y="2036826"/>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 name="Google Shape;138;p4"/>
                <p:cNvSpPr/>
                <p:nvPr/>
              </p:nvSpPr>
              <p:spPr>
                <a:xfrm>
                  <a:off x="5697283" y="2178939"/>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 name="Google Shape;139;p4"/>
                <p:cNvSpPr/>
                <p:nvPr/>
              </p:nvSpPr>
              <p:spPr>
                <a:xfrm>
                  <a:off x="6098000" y="2178939"/>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 name="Google Shape;140;p4"/>
                <p:cNvSpPr/>
                <p:nvPr/>
              </p:nvSpPr>
              <p:spPr>
                <a:xfrm>
                  <a:off x="6098000" y="2036826"/>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41" name="Google Shape;141;p4"/>
              <p:cNvSpPr/>
              <p:nvPr/>
            </p:nvSpPr>
            <p:spPr>
              <a:xfrm>
                <a:off x="5776341" y="2094166"/>
                <a:ext cx="643509" cy="167830"/>
              </a:xfrm>
              <a:custGeom>
                <a:avLst/>
                <a:gdLst/>
                <a:ahLst/>
                <a:cxnLst/>
                <a:rect l="l" t="t" r="r" b="b"/>
                <a:pathLst>
                  <a:path w="643509" h="167830" extrusionOk="0">
                    <a:moveTo>
                      <a:pt x="0" y="0"/>
                    </a:moveTo>
                    <a:lnTo>
                      <a:pt x="643509" y="0"/>
                    </a:lnTo>
                    <a:lnTo>
                      <a:pt x="643509" y="167831"/>
                    </a:lnTo>
                    <a:lnTo>
                      <a:pt x="0" y="167831"/>
                    </a:lnTo>
                    <a:close/>
                  </a:path>
                </a:pathLst>
              </a:custGeom>
              <a:solidFill>
                <a:srgbClr val="17333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2" name="Google Shape;142;p4"/>
              <p:cNvSpPr/>
              <p:nvPr/>
            </p:nvSpPr>
            <p:spPr>
              <a:xfrm>
                <a:off x="5697283" y="2036825"/>
                <a:ext cx="79057" cy="284226"/>
              </a:xfrm>
              <a:custGeom>
                <a:avLst/>
                <a:gdLst/>
                <a:ahLst/>
                <a:cxnLst/>
                <a:rect l="l" t="t" r="r" b="b"/>
                <a:pathLst>
                  <a:path w="79057" h="284226" extrusionOk="0">
                    <a:moveTo>
                      <a:pt x="79057" y="225171"/>
                    </a:moveTo>
                    <a:lnTo>
                      <a:pt x="0" y="284226"/>
                    </a:lnTo>
                    <a:lnTo>
                      <a:pt x="0" y="0"/>
                    </a:lnTo>
                    <a:lnTo>
                      <a:pt x="79057" y="5734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3" name="Google Shape;143;p4"/>
              <p:cNvSpPr/>
              <p:nvPr/>
            </p:nvSpPr>
            <p:spPr>
              <a:xfrm>
                <a:off x="6419754" y="2036064"/>
                <a:ext cx="79057" cy="284130"/>
              </a:xfrm>
              <a:custGeom>
                <a:avLst/>
                <a:gdLst/>
                <a:ahLst/>
                <a:cxnLst/>
                <a:rect l="l" t="t" r="r" b="b"/>
                <a:pathLst>
                  <a:path w="79057" h="284130" extrusionOk="0">
                    <a:moveTo>
                      <a:pt x="0" y="225171"/>
                    </a:moveTo>
                    <a:lnTo>
                      <a:pt x="79058" y="284131"/>
                    </a:lnTo>
                    <a:lnTo>
                      <a:pt x="79058" y="0"/>
                    </a:lnTo>
                    <a:lnTo>
                      <a:pt x="0" y="5734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44" name="Google Shape;144;p4"/>
            <p:cNvGrpSpPr/>
            <p:nvPr/>
          </p:nvGrpSpPr>
          <p:grpSpPr>
            <a:xfrm>
              <a:off x="10022416" y="5484201"/>
              <a:ext cx="1618052" cy="1373802"/>
              <a:chOff x="5558409" y="4503610"/>
              <a:chExt cx="1079277" cy="1016126"/>
            </a:xfrm>
          </p:grpSpPr>
          <p:sp>
            <p:nvSpPr>
              <p:cNvPr id="145" name="Google Shape;145;p4"/>
              <p:cNvSpPr/>
              <p:nvPr/>
            </p:nvSpPr>
            <p:spPr>
              <a:xfrm>
                <a:off x="5558409" y="4503705"/>
                <a:ext cx="1078420" cy="1016031"/>
              </a:xfrm>
              <a:custGeom>
                <a:avLst/>
                <a:gdLst/>
                <a:ahLst/>
                <a:cxnLst/>
                <a:rect l="l" t="t" r="r" b="b"/>
                <a:pathLst>
                  <a:path w="1078420" h="1016031" extrusionOk="0">
                    <a:moveTo>
                      <a:pt x="0" y="0"/>
                    </a:moveTo>
                    <a:lnTo>
                      <a:pt x="1078421" y="0"/>
                    </a:lnTo>
                    <a:lnTo>
                      <a:pt x="1078421" y="1016032"/>
                    </a:lnTo>
                    <a:lnTo>
                      <a:pt x="0" y="1016032"/>
                    </a:lnTo>
                    <a:close/>
                  </a:path>
                </a:pathLst>
              </a:custGeom>
              <a:solidFill>
                <a:srgbClr val="1833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6" name="Google Shape;146;p4"/>
              <p:cNvSpPr/>
              <p:nvPr/>
            </p:nvSpPr>
            <p:spPr>
              <a:xfrm>
                <a:off x="6098476" y="4503610"/>
                <a:ext cx="539210" cy="1016031"/>
              </a:xfrm>
              <a:custGeom>
                <a:avLst/>
                <a:gdLst/>
                <a:ahLst/>
                <a:cxnLst/>
                <a:rect l="l" t="t" r="r" b="b"/>
                <a:pathLst>
                  <a:path w="539210" h="1016031" extrusionOk="0">
                    <a:moveTo>
                      <a:pt x="0" y="0"/>
                    </a:moveTo>
                    <a:lnTo>
                      <a:pt x="539210" y="0"/>
                    </a:lnTo>
                    <a:lnTo>
                      <a:pt x="539210" y="1016032"/>
                    </a:lnTo>
                    <a:lnTo>
                      <a:pt x="0" y="1016032"/>
                    </a:lnTo>
                    <a:close/>
                  </a:path>
                </a:pathLst>
              </a:custGeom>
              <a:solidFill>
                <a:srgbClr val="0A253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47" name="Google Shape;147;p4"/>
            <p:cNvGrpSpPr/>
            <p:nvPr/>
          </p:nvGrpSpPr>
          <p:grpSpPr>
            <a:xfrm>
              <a:off x="10022416" y="5548074"/>
              <a:ext cx="1618052" cy="40049"/>
              <a:chOff x="5558409" y="4550854"/>
              <a:chExt cx="1079277" cy="29622"/>
            </a:xfrm>
          </p:grpSpPr>
          <p:sp>
            <p:nvSpPr>
              <p:cNvPr id="148" name="Google Shape;148;p4"/>
              <p:cNvSpPr/>
              <p:nvPr/>
            </p:nvSpPr>
            <p:spPr>
              <a:xfrm>
                <a:off x="5559266" y="4550854"/>
                <a:ext cx="1078420" cy="29622"/>
              </a:xfrm>
              <a:custGeom>
                <a:avLst/>
                <a:gdLst/>
                <a:ahLst/>
                <a:cxnLst/>
                <a:rect l="l" t="t" r="r" b="b"/>
                <a:pathLst>
                  <a:path w="1078420" h="29622" extrusionOk="0">
                    <a:moveTo>
                      <a:pt x="0" y="0"/>
                    </a:moveTo>
                    <a:lnTo>
                      <a:pt x="1078421" y="0"/>
                    </a:lnTo>
                    <a:lnTo>
                      <a:pt x="1078421" y="29623"/>
                    </a:lnTo>
                    <a:lnTo>
                      <a:pt x="0" y="29623"/>
                    </a:lnTo>
                    <a:close/>
                  </a:path>
                </a:pathLst>
              </a:custGeom>
              <a:solidFill>
                <a:srgbClr val="1833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9" name="Google Shape;149;p4"/>
              <p:cNvSpPr/>
              <p:nvPr/>
            </p:nvSpPr>
            <p:spPr>
              <a:xfrm>
                <a:off x="5558409" y="4550854"/>
                <a:ext cx="539210" cy="29622"/>
              </a:xfrm>
              <a:custGeom>
                <a:avLst/>
                <a:gdLst/>
                <a:ahLst/>
                <a:cxnLst/>
                <a:rect l="l" t="t" r="r" b="b"/>
                <a:pathLst>
                  <a:path w="539210" h="29622" extrusionOk="0">
                    <a:moveTo>
                      <a:pt x="0" y="0"/>
                    </a:moveTo>
                    <a:lnTo>
                      <a:pt x="539210" y="0"/>
                    </a:lnTo>
                    <a:lnTo>
                      <a:pt x="539210" y="29623"/>
                    </a:lnTo>
                    <a:lnTo>
                      <a:pt x="0" y="29623"/>
                    </a:lnTo>
                    <a:close/>
                  </a:path>
                </a:pathLst>
              </a:custGeom>
              <a:solidFill>
                <a:srgbClr val="0A253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50" name="Google Shape;150;p4"/>
            <p:cNvGrpSpPr/>
            <p:nvPr/>
          </p:nvGrpSpPr>
          <p:grpSpPr>
            <a:xfrm>
              <a:off x="10022416" y="5621607"/>
              <a:ext cx="1618052" cy="40049"/>
              <a:chOff x="5558409" y="4605242"/>
              <a:chExt cx="1079277" cy="29622"/>
            </a:xfrm>
          </p:grpSpPr>
          <p:sp>
            <p:nvSpPr>
              <p:cNvPr id="151" name="Google Shape;151;p4"/>
              <p:cNvSpPr/>
              <p:nvPr/>
            </p:nvSpPr>
            <p:spPr>
              <a:xfrm>
                <a:off x="5559266" y="4605242"/>
                <a:ext cx="1078420" cy="29622"/>
              </a:xfrm>
              <a:custGeom>
                <a:avLst/>
                <a:gdLst/>
                <a:ahLst/>
                <a:cxnLst/>
                <a:rect l="l" t="t" r="r" b="b"/>
                <a:pathLst>
                  <a:path w="1078420" h="29622" extrusionOk="0">
                    <a:moveTo>
                      <a:pt x="0" y="0"/>
                    </a:moveTo>
                    <a:lnTo>
                      <a:pt x="1078421" y="0"/>
                    </a:lnTo>
                    <a:lnTo>
                      <a:pt x="1078421" y="29623"/>
                    </a:lnTo>
                    <a:lnTo>
                      <a:pt x="0" y="29623"/>
                    </a:lnTo>
                    <a:close/>
                  </a:path>
                </a:pathLst>
              </a:custGeom>
              <a:solidFill>
                <a:srgbClr val="1833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 name="Google Shape;152;p4"/>
              <p:cNvSpPr/>
              <p:nvPr/>
            </p:nvSpPr>
            <p:spPr>
              <a:xfrm>
                <a:off x="5558409" y="4605242"/>
                <a:ext cx="539210" cy="29622"/>
              </a:xfrm>
              <a:custGeom>
                <a:avLst/>
                <a:gdLst/>
                <a:ahLst/>
                <a:cxnLst/>
                <a:rect l="l" t="t" r="r" b="b"/>
                <a:pathLst>
                  <a:path w="539210" h="29622" extrusionOk="0">
                    <a:moveTo>
                      <a:pt x="0" y="0"/>
                    </a:moveTo>
                    <a:lnTo>
                      <a:pt x="539210" y="0"/>
                    </a:lnTo>
                    <a:lnTo>
                      <a:pt x="539210" y="29623"/>
                    </a:lnTo>
                    <a:lnTo>
                      <a:pt x="0" y="29623"/>
                    </a:lnTo>
                    <a:close/>
                  </a:path>
                </a:pathLst>
              </a:custGeom>
              <a:solidFill>
                <a:srgbClr val="0A253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53" name="Google Shape;153;p4"/>
            <p:cNvGrpSpPr/>
            <p:nvPr/>
          </p:nvGrpSpPr>
          <p:grpSpPr>
            <a:xfrm>
              <a:off x="10056544" y="5414532"/>
              <a:ext cx="1549796" cy="41853"/>
              <a:chOff x="5581173" y="4452080"/>
              <a:chExt cx="1033749" cy="30956"/>
            </a:xfrm>
          </p:grpSpPr>
          <p:sp>
            <p:nvSpPr>
              <p:cNvPr id="154" name="Google Shape;154;p4"/>
              <p:cNvSpPr/>
              <p:nvPr/>
            </p:nvSpPr>
            <p:spPr>
              <a:xfrm>
                <a:off x="5582031" y="4452080"/>
                <a:ext cx="1032891" cy="30956"/>
              </a:xfrm>
              <a:custGeom>
                <a:avLst/>
                <a:gdLst/>
                <a:ahLst/>
                <a:cxnLst/>
                <a:rect l="l" t="t" r="r" b="b"/>
                <a:pathLst>
                  <a:path w="1032891" h="30956" extrusionOk="0">
                    <a:moveTo>
                      <a:pt x="0" y="0"/>
                    </a:moveTo>
                    <a:lnTo>
                      <a:pt x="1032891" y="0"/>
                    </a:lnTo>
                    <a:lnTo>
                      <a:pt x="1032891" y="30956"/>
                    </a:lnTo>
                    <a:lnTo>
                      <a:pt x="0" y="3095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5" name="Google Shape;155;p4"/>
              <p:cNvSpPr/>
              <p:nvPr/>
            </p:nvSpPr>
            <p:spPr>
              <a:xfrm>
                <a:off x="5581173" y="4452080"/>
                <a:ext cx="516445" cy="30956"/>
              </a:xfrm>
              <a:custGeom>
                <a:avLst/>
                <a:gdLst/>
                <a:ahLst/>
                <a:cxnLst/>
                <a:rect l="l" t="t" r="r" b="b"/>
                <a:pathLst>
                  <a:path w="516445" h="30956" extrusionOk="0">
                    <a:moveTo>
                      <a:pt x="0" y="30956"/>
                    </a:moveTo>
                    <a:lnTo>
                      <a:pt x="0" y="0"/>
                    </a:lnTo>
                    <a:lnTo>
                      <a:pt x="516445" y="0"/>
                    </a:lnTo>
                    <a:lnTo>
                      <a:pt x="516445" y="30956"/>
                    </a:lnTo>
                    <a:cubicBezTo>
                      <a:pt x="516445" y="30956"/>
                      <a:pt x="86582" y="30956"/>
                      <a:pt x="0" y="3095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56" name="Google Shape;156;p4"/>
            <p:cNvGrpSpPr/>
            <p:nvPr/>
          </p:nvGrpSpPr>
          <p:grpSpPr>
            <a:xfrm>
              <a:off x="10056544" y="2015823"/>
              <a:ext cx="1549796" cy="132254"/>
              <a:chOff x="5581173" y="1938242"/>
              <a:chExt cx="1033749" cy="97821"/>
            </a:xfrm>
          </p:grpSpPr>
          <p:sp>
            <p:nvSpPr>
              <p:cNvPr id="157" name="Google Shape;157;p4"/>
              <p:cNvSpPr/>
              <p:nvPr/>
            </p:nvSpPr>
            <p:spPr>
              <a:xfrm>
                <a:off x="5582031" y="1938242"/>
                <a:ext cx="1032891" cy="97726"/>
              </a:xfrm>
              <a:custGeom>
                <a:avLst/>
                <a:gdLst/>
                <a:ahLst/>
                <a:cxnLst/>
                <a:rect l="l" t="t" r="r" b="b"/>
                <a:pathLst>
                  <a:path w="1032891" h="97726" extrusionOk="0">
                    <a:moveTo>
                      <a:pt x="0" y="0"/>
                    </a:moveTo>
                    <a:lnTo>
                      <a:pt x="1032891" y="0"/>
                    </a:lnTo>
                    <a:lnTo>
                      <a:pt x="1032891" y="97727"/>
                    </a:lnTo>
                    <a:lnTo>
                      <a:pt x="0" y="9772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8" name="Google Shape;158;p4"/>
              <p:cNvSpPr/>
              <p:nvPr/>
            </p:nvSpPr>
            <p:spPr>
              <a:xfrm>
                <a:off x="5581173" y="1938242"/>
                <a:ext cx="516445" cy="97821"/>
              </a:xfrm>
              <a:custGeom>
                <a:avLst/>
                <a:gdLst/>
                <a:ahLst/>
                <a:cxnLst/>
                <a:rect l="l" t="t" r="r" b="b"/>
                <a:pathLst>
                  <a:path w="516445" h="97821" extrusionOk="0">
                    <a:moveTo>
                      <a:pt x="0" y="97822"/>
                    </a:moveTo>
                    <a:lnTo>
                      <a:pt x="0" y="0"/>
                    </a:lnTo>
                    <a:lnTo>
                      <a:pt x="516445" y="0"/>
                    </a:lnTo>
                    <a:lnTo>
                      <a:pt x="516445" y="97726"/>
                    </a:lnTo>
                    <a:cubicBezTo>
                      <a:pt x="516445" y="97822"/>
                      <a:pt x="86582" y="97822"/>
                      <a:pt x="0" y="978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59" name="Google Shape;159;p4"/>
            <p:cNvGrpSpPr/>
            <p:nvPr/>
          </p:nvGrpSpPr>
          <p:grpSpPr>
            <a:xfrm>
              <a:off x="10550057" y="2585278"/>
              <a:ext cx="562770" cy="814264"/>
              <a:chOff x="5910357" y="2359437"/>
              <a:chExt cx="375380" cy="602266"/>
            </a:xfrm>
          </p:grpSpPr>
          <p:grpSp>
            <p:nvGrpSpPr>
              <p:cNvPr id="160" name="Google Shape;160;p4"/>
              <p:cNvGrpSpPr/>
              <p:nvPr/>
            </p:nvGrpSpPr>
            <p:grpSpPr>
              <a:xfrm>
                <a:off x="5910357" y="2361247"/>
                <a:ext cx="375285" cy="600456"/>
                <a:chOff x="5910357" y="2361247"/>
                <a:chExt cx="375285" cy="600456"/>
              </a:xfrm>
            </p:grpSpPr>
            <p:sp>
              <p:nvSpPr>
                <p:cNvPr id="161" name="Google Shape;161;p4"/>
                <p:cNvSpPr/>
                <p:nvPr/>
              </p:nvSpPr>
              <p:spPr>
                <a:xfrm>
                  <a:off x="5910357" y="2361247"/>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2" name="Google Shape;162;p4"/>
                <p:cNvSpPr/>
                <p:nvPr/>
              </p:nvSpPr>
              <p:spPr>
                <a:xfrm>
                  <a:off x="5910357" y="2661475"/>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3" name="Google Shape;163;p4"/>
                <p:cNvSpPr/>
                <p:nvPr/>
              </p:nvSpPr>
              <p:spPr>
                <a:xfrm>
                  <a:off x="6098000" y="2661475"/>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4" name="Google Shape;164;p4"/>
                <p:cNvSpPr/>
                <p:nvPr/>
              </p:nvSpPr>
              <p:spPr>
                <a:xfrm>
                  <a:off x="6098000" y="2361247"/>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65" name="Google Shape;165;p4"/>
              <p:cNvSpPr/>
              <p:nvPr/>
            </p:nvSpPr>
            <p:spPr>
              <a:xfrm>
                <a:off x="5947410" y="2393823"/>
                <a:ext cx="301370" cy="527113"/>
              </a:xfrm>
              <a:custGeom>
                <a:avLst/>
                <a:gdLst/>
                <a:ahLst/>
                <a:cxnLst/>
                <a:rect l="l" t="t" r="r" b="b"/>
                <a:pathLst>
                  <a:path w="301370" h="527113" extrusionOk="0">
                    <a:moveTo>
                      <a:pt x="0" y="0"/>
                    </a:moveTo>
                    <a:lnTo>
                      <a:pt x="301371" y="0"/>
                    </a:lnTo>
                    <a:lnTo>
                      <a:pt x="301371" y="527114"/>
                    </a:lnTo>
                    <a:lnTo>
                      <a:pt x="0" y="52711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6" name="Google Shape;166;p4"/>
              <p:cNvSpPr/>
              <p:nvPr/>
            </p:nvSpPr>
            <p:spPr>
              <a:xfrm>
                <a:off x="5910357" y="2361247"/>
                <a:ext cx="37052" cy="600456"/>
              </a:xfrm>
              <a:custGeom>
                <a:avLst/>
                <a:gdLst/>
                <a:ahLst/>
                <a:cxnLst/>
                <a:rect l="l" t="t" r="r" b="b"/>
                <a:pathLst>
                  <a:path w="37052" h="600456" extrusionOk="0">
                    <a:moveTo>
                      <a:pt x="37052" y="559689"/>
                    </a:moveTo>
                    <a:lnTo>
                      <a:pt x="0" y="600456"/>
                    </a:lnTo>
                    <a:lnTo>
                      <a:pt x="0" y="0"/>
                    </a:lnTo>
                    <a:lnTo>
                      <a:pt x="37052" y="3257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7" name="Google Shape;167;p4"/>
              <p:cNvSpPr/>
              <p:nvPr/>
            </p:nvSpPr>
            <p:spPr>
              <a:xfrm>
                <a:off x="6248685" y="2359437"/>
                <a:ext cx="37052" cy="600456"/>
              </a:xfrm>
              <a:custGeom>
                <a:avLst/>
                <a:gdLst/>
                <a:ahLst/>
                <a:cxnLst/>
                <a:rect l="l" t="t" r="r" b="b"/>
                <a:pathLst>
                  <a:path w="37052" h="600456" extrusionOk="0">
                    <a:moveTo>
                      <a:pt x="0" y="561499"/>
                    </a:moveTo>
                    <a:lnTo>
                      <a:pt x="37052" y="600456"/>
                    </a:lnTo>
                    <a:lnTo>
                      <a:pt x="37052" y="0"/>
                    </a:lnTo>
                    <a:lnTo>
                      <a:pt x="0" y="3438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68" name="Google Shape;168;p4"/>
            <p:cNvGrpSpPr/>
            <p:nvPr/>
          </p:nvGrpSpPr>
          <p:grpSpPr>
            <a:xfrm>
              <a:off x="10443028" y="4081386"/>
              <a:ext cx="806386" cy="594398"/>
              <a:chOff x="5717721" y="3118847"/>
              <a:chExt cx="727195" cy="594398"/>
            </a:xfrm>
          </p:grpSpPr>
          <p:sp>
            <p:nvSpPr>
              <p:cNvPr id="169" name="Google Shape;169;p4" descr="Crown with solid fill"/>
              <p:cNvSpPr/>
              <p:nvPr/>
            </p:nvSpPr>
            <p:spPr>
              <a:xfrm>
                <a:off x="5717721" y="3118847"/>
                <a:ext cx="370258" cy="594398"/>
              </a:xfrm>
              <a:custGeom>
                <a:avLst/>
                <a:gdLst/>
                <a:ahLst/>
                <a:cxnLst/>
                <a:rect l="l" t="t" r="r" b="b"/>
                <a:pathLst>
                  <a:path w="370258" h="594398" extrusionOk="0">
                    <a:moveTo>
                      <a:pt x="83004" y="461048"/>
                    </a:moveTo>
                    <a:lnTo>
                      <a:pt x="370258" y="461048"/>
                    </a:lnTo>
                    <a:lnTo>
                      <a:pt x="370258" y="594398"/>
                    </a:lnTo>
                    <a:lnTo>
                      <a:pt x="83004" y="594398"/>
                    </a:lnTo>
                    <a:close/>
                    <a:moveTo>
                      <a:pt x="185502" y="120462"/>
                    </a:moveTo>
                    <a:lnTo>
                      <a:pt x="163747" y="142217"/>
                    </a:lnTo>
                    <a:lnTo>
                      <a:pt x="185502" y="163981"/>
                    </a:lnTo>
                    <a:lnTo>
                      <a:pt x="207257" y="142217"/>
                    </a:lnTo>
                    <a:close/>
                    <a:moveTo>
                      <a:pt x="370258" y="0"/>
                    </a:moveTo>
                    <a:lnTo>
                      <a:pt x="370258" y="65356"/>
                    </a:lnTo>
                    <a:lnTo>
                      <a:pt x="337778" y="97859"/>
                    </a:lnTo>
                    <a:lnTo>
                      <a:pt x="370258" y="130354"/>
                    </a:lnTo>
                    <a:lnTo>
                      <a:pt x="370258" y="422947"/>
                    </a:lnTo>
                    <a:lnTo>
                      <a:pt x="99196" y="422947"/>
                    </a:lnTo>
                    <a:cubicBezTo>
                      <a:pt x="90253" y="422947"/>
                      <a:pt x="83003" y="415698"/>
                      <a:pt x="83003" y="406755"/>
                    </a:cubicBezTo>
                    <a:lnTo>
                      <a:pt x="83003" y="391096"/>
                    </a:lnTo>
                    <a:cubicBezTo>
                      <a:pt x="82080" y="350241"/>
                      <a:pt x="75673" y="309696"/>
                      <a:pt x="63953" y="270547"/>
                    </a:cubicBezTo>
                    <a:cubicBezTo>
                      <a:pt x="51619" y="234804"/>
                      <a:pt x="30626" y="202669"/>
                      <a:pt x="2851" y="177012"/>
                    </a:cubicBezTo>
                    <a:cubicBezTo>
                      <a:pt x="637" y="174838"/>
                      <a:pt x="-379" y="171722"/>
                      <a:pt x="128" y="168661"/>
                    </a:cubicBezTo>
                    <a:cubicBezTo>
                      <a:pt x="987" y="163471"/>
                      <a:pt x="5890" y="159960"/>
                      <a:pt x="11080" y="160819"/>
                    </a:cubicBezTo>
                    <a:cubicBezTo>
                      <a:pt x="25269" y="163047"/>
                      <a:pt x="39202" y="166675"/>
                      <a:pt x="52676" y="171649"/>
                    </a:cubicBezTo>
                    <a:cubicBezTo>
                      <a:pt x="71231" y="179673"/>
                      <a:pt x="88013" y="191292"/>
                      <a:pt x="102053" y="205834"/>
                    </a:cubicBezTo>
                    <a:cubicBezTo>
                      <a:pt x="110859" y="214424"/>
                      <a:pt x="122232" y="219900"/>
                      <a:pt x="134438" y="221427"/>
                    </a:cubicBezTo>
                    <a:lnTo>
                      <a:pt x="176825" y="227180"/>
                    </a:lnTo>
                    <a:cubicBezTo>
                      <a:pt x="177619" y="227287"/>
                      <a:pt x="178428" y="227193"/>
                      <a:pt x="179176" y="226906"/>
                    </a:cubicBezTo>
                    <a:cubicBezTo>
                      <a:pt x="181631" y="225961"/>
                      <a:pt x="182856" y="223205"/>
                      <a:pt x="181911" y="220750"/>
                    </a:cubicBezTo>
                    <a:lnTo>
                      <a:pt x="174901" y="202481"/>
                    </a:lnTo>
                    <a:cubicBezTo>
                      <a:pt x="174091" y="200367"/>
                      <a:pt x="172840" y="198448"/>
                      <a:pt x="171234" y="196852"/>
                    </a:cubicBezTo>
                    <a:lnTo>
                      <a:pt x="128000" y="153609"/>
                    </a:lnTo>
                    <a:cubicBezTo>
                      <a:pt x="121703" y="147290"/>
                      <a:pt x="121703" y="137068"/>
                      <a:pt x="128000" y="130749"/>
                    </a:cubicBezTo>
                    <a:lnTo>
                      <a:pt x="174043" y="84705"/>
                    </a:lnTo>
                    <a:cubicBezTo>
                      <a:pt x="180362" y="78408"/>
                      <a:pt x="190585" y="78408"/>
                      <a:pt x="196903" y="84705"/>
                    </a:cubicBezTo>
                    <a:lnTo>
                      <a:pt x="242947" y="130749"/>
                    </a:lnTo>
                    <a:cubicBezTo>
                      <a:pt x="249244" y="137068"/>
                      <a:pt x="249244" y="147290"/>
                      <a:pt x="242947" y="153609"/>
                    </a:cubicBezTo>
                    <a:lnTo>
                      <a:pt x="241995" y="154561"/>
                    </a:lnTo>
                    <a:cubicBezTo>
                      <a:pt x="237523" y="159042"/>
                      <a:pt x="236072" y="165717"/>
                      <a:pt x="238280" y="171649"/>
                    </a:cubicBezTo>
                    <a:lnTo>
                      <a:pt x="260054" y="229961"/>
                    </a:lnTo>
                    <a:cubicBezTo>
                      <a:pt x="262142" y="235536"/>
                      <a:pt x="267120" y="239516"/>
                      <a:pt x="273018" y="240324"/>
                    </a:cubicBezTo>
                    <a:lnTo>
                      <a:pt x="281590" y="241486"/>
                    </a:lnTo>
                    <a:cubicBezTo>
                      <a:pt x="283649" y="241770"/>
                      <a:pt x="285653" y="240687"/>
                      <a:pt x="286543" y="238810"/>
                    </a:cubicBezTo>
                    <a:lnTo>
                      <a:pt x="321738" y="164334"/>
                    </a:lnTo>
                    <a:cubicBezTo>
                      <a:pt x="324644" y="158160"/>
                      <a:pt x="323368" y="150827"/>
                      <a:pt x="318547" y="145998"/>
                    </a:cubicBezTo>
                    <a:lnTo>
                      <a:pt x="281838" y="109279"/>
                    </a:lnTo>
                    <a:cubicBezTo>
                      <a:pt x="275541" y="102960"/>
                      <a:pt x="275541" y="92738"/>
                      <a:pt x="281838" y="86419"/>
                    </a:cubicBezTo>
                    <a:lnTo>
                      <a:pt x="366848" y="140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0" name="Google Shape;170;p4" descr="Crown with solid fill"/>
              <p:cNvSpPr/>
              <p:nvPr/>
            </p:nvSpPr>
            <p:spPr>
              <a:xfrm flipH="1">
                <a:off x="6074658" y="3118847"/>
                <a:ext cx="370258" cy="594398"/>
              </a:xfrm>
              <a:custGeom>
                <a:avLst/>
                <a:gdLst/>
                <a:ahLst/>
                <a:cxnLst/>
                <a:rect l="l" t="t" r="r" b="b"/>
                <a:pathLst>
                  <a:path w="370258" h="594398" extrusionOk="0">
                    <a:moveTo>
                      <a:pt x="83004" y="461048"/>
                    </a:moveTo>
                    <a:lnTo>
                      <a:pt x="370258" y="461048"/>
                    </a:lnTo>
                    <a:lnTo>
                      <a:pt x="370258" y="594398"/>
                    </a:lnTo>
                    <a:lnTo>
                      <a:pt x="83004" y="594398"/>
                    </a:lnTo>
                    <a:close/>
                    <a:moveTo>
                      <a:pt x="185502" y="120462"/>
                    </a:moveTo>
                    <a:lnTo>
                      <a:pt x="163747" y="142217"/>
                    </a:lnTo>
                    <a:lnTo>
                      <a:pt x="185502" y="163981"/>
                    </a:lnTo>
                    <a:lnTo>
                      <a:pt x="207257" y="142217"/>
                    </a:lnTo>
                    <a:close/>
                    <a:moveTo>
                      <a:pt x="370258" y="0"/>
                    </a:moveTo>
                    <a:lnTo>
                      <a:pt x="370258" y="65356"/>
                    </a:lnTo>
                    <a:lnTo>
                      <a:pt x="337778" y="97859"/>
                    </a:lnTo>
                    <a:lnTo>
                      <a:pt x="370258" y="130354"/>
                    </a:lnTo>
                    <a:lnTo>
                      <a:pt x="370258" y="422947"/>
                    </a:lnTo>
                    <a:lnTo>
                      <a:pt x="99196" y="422947"/>
                    </a:lnTo>
                    <a:cubicBezTo>
                      <a:pt x="90253" y="422947"/>
                      <a:pt x="83003" y="415698"/>
                      <a:pt x="83003" y="406755"/>
                    </a:cubicBezTo>
                    <a:lnTo>
                      <a:pt x="83003" y="391096"/>
                    </a:lnTo>
                    <a:cubicBezTo>
                      <a:pt x="82080" y="350241"/>
                      <a:pt x="75673" y="309696"/>
                      <a:pt x="63953" y="270547"/>
                    </a:cubicBezTo>
                    <a:cubicBezTo>
                      <a:pt x="51619" y="234804"/>
                      <a:pt x="30626" y="202669"/>
                      <a:pt x="2851" y="177012"/>
                    </a:cubicBezTo>
                    <a:cubicBezTo>
                      <a:pt x="637" y="174838"/>
                      <a:pt x="-379" y="171722"/>
                      <a:pt x="128" y="168661"/>
                    </a:cubicBezTo>
                    <a:cubicBezTo>
                      <a:pt x="987" y="163471"/>
                      <a:pt x="5890" y="159960"/>
                      <a:pt x="11080" y="160819"/>
                    </a:cubicBezTo>
                    <a:cubicBezTo>
                      <a:pt x="25269" y="163047"/>
                      <a:pt x="39202" y="166675"/>
                      <a:pt x="52676" y="171649"/>
                    </a:cubicBezTo>
                    <a:cubicBezTo>
                      <a:pt x="71231" y="179673"/>
                      <a:pt x="88013" y="191292"/>
                      <a:pt x="102053" y="205834"/>
                    </a:cubicBezTo>
                    <a:cubicBezTo>
                      <a:pt x="110859" y="214424"/>
                      <a:pt x="122232" y="219900"/>
                      <a:pt x="134438" y="221427"/>
                    </a:cubicBezTo>
                    <a:lnTo>
                      <a:pt x="176825" y="227180"/>
                    </a:lnTo>
                    <a:cubicBezTo>
                      <a:pt x="177619" y="227287"/>
                      <a:pt x="178428" y="227193"/>
                      <a:pt x="179176" y="226906"/>
                    </a:cubicBezTo>
                    <a:cubicBezTo>
                      <a:pt x="181631" y="225961"/>
                      <a:pt x="182856" y="223205"/>
                      <a:pt x="181911" y="220750"/>
                    </a:cubicBezTo>
                    <a:lnTo>
                      <a:pt x="174901" y="202481"/>
                    </a:lnTo>
                    <a:cubicBezTo>
                      <a:pt x="174091" y="200367"/>
                      <a:pt x="172840" y="198448"/>
                      <a:pt x="171234" y="196852"/>
                    </a:cubicBezTo>
                    <a:lnTo>
                      <a:pt x="128000" y="153609"/>
                    </a:lnTo>
                    <a:cubicBezTo>
                      <a:pt x="121703" y="147290"/>
                      <a:pt x="121703" y="137068"/>
                      <a:pt x="128000" y="130749"/>
                    </a:cubicBezTo>
                    <a:lnTo>
                      <a:pt x="174043" y="84705"/>
                    </a:lnTo>
                    <a:cubicBezTo>
                      <a:pt x="180362" y="78408"/>
                      <a:pt x="190585" y="78408"/>
                      <a:pt x="196903" y="84705"/>
                    </a:cubicBezTo>
                    <a:lnTo>
                      <a:pt x="242947" y="130749"/>
                    </a:lnTo>
                    <a:cubicBezTo>
                      <a:pt x="249244" y="137068"/>
                      <a:pt x="249244" y="147290"/>
                      <a:pt x="242947" y="153609"/>
                    </a:cubicBezTo>
                    <a:lnTo>
                      <a:pt x="241995" y="154561"/>
                    </a:lnTo>
                    <a:cubicBezTo>
                      <a:pt x="237523" y="159042"/>
                      <a:pt x="236072" y="165717"/>
                      <a:pt x="238280" y="171649"/>
                    </a:cubicBezTo>
                    <a:lnTo>
                      <a:pt x="260054" y="229961"/>
                    </a:lnTo>
                    <a:cubicBezTo>
                      <a:pt x="262142" y="235536"/>
                      <a:pt x="267120" y="239516"/>
                      <a:pt x="273018" y="240324"/>
                    </a:cubicBezTo>
                    <a:lnTo>
                      <a:pt x="281590" y="241486"/>
                    </a:lnTo>
                    <a:cubicBezTo>
                      <a:pt x="283649" y="241770"/>
                      <a:pt x="285653" y="240687"/>
                      <a:pt x="286543" y="238810"/>
                    </a:cubicBezTo>
                    <a:lnTo>
                      <a:pt x="321738" y="164334"/>
                    </a:lnTo>
                    <a:cubicBezTo>
                      <a:pt x="324644" y="158160"/>
                      <a:pt x="323368" y="150827"/>
                      <a:pt x="318547" y="145998"/>
                    </a:cubicBezTo>
                    <a:lnTo>
                      <a:pt x="281838" y="109279"/>
                    </a:lnTo>
                    <a:cubicBezTo>
                      <a:pt x="275541" y="102960"/>
                      <a:pt x="275541" y="92738"/>
                      <a:pt x="281838" y="86419"/>
                    </a:cubicBezTo>
                    <a:lnTo>
                      <a:pt x="366848" y="140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171" name="Google Shape;171;p4"/>
          <p:cNvSpPr txBox="1">
            <a:spLocks noGrp="1"/>
          </p:cNvSpPr>
          <p:nvPr>
            <p:ph type="body" idx="1"/>
          </p:nvPr>
        </p:nvSpPr>
        <p:spPr>
          <a:xfrm>
            <a:off x="720400" y="2841595"/>
            <a:ext cx="3294600" cy="1322700"/>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
        <p:nvSpPr>
          <p:cNvPr id="172" name="Google Shape;172;p4"/>
          <p:cNvSpPr txBox="1">
            <a:spLocks noGrp="1"/>
          </p:cNvSpPr>
          <p:nvPr>
            <p:ph type="body" idx="2"/>
          </p:nvPr>
        </p:nvSpPr>
        <p:spPr>
          <a:xfrm>
            <a:off x="4678325" y="2841595"/>
            <a:ext cx="3294600" cy="1322700"/>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
        <p:nvSpPr>
          <p:cNvPr id="173" name="Google Shape;173;p4"/>
          <p:cNvSpPr txBox="1">
            <a:spLocks noGrp="1"/>
          </p:cNvSpPr>
          <p:nvPr>
            <p:ph type="body" idx="3"/>
          </p:nvPr>
        </p:nvSpPr>
        <p:spPr>
          <a:xfrm>
            <a:off x="720400" y="4882654"/>
            <a:ext cx="3294600" cy="1322700"/>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
        <p:nvSpPr>
          <p:cNvPr id="174" name="Google Shape;174;p4"/>
          <p:cNvSpPr txBox="1">
            <a:spLocks noGrp="1"/>
          </p:cNvSpPr>
          <p:nvPr>
            <p:ph type="body" idx="4"/>
          </p:nvPr>
        </p:nvSpPr>
        <p:spPr>
          <a:xfrm>
            <a:off x="4678325" y="4882654"/>
            <a:ext cx="3294600" cy="1322700"/>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
        <p:nvSpPr>
          <p:cNvPr id="175" name="Google Shape;175;p4"/>
          <p:cNvSpPr txBox="1">
            <a:spLocks noGrp="1"/>
          </p:cNvSpPr>
          <p:nvPr>
            <p:ph type="title" idx="5"/>
          </p:nvPr>
        </p:nvSpPr>
        <p:spPr>
          <a:xfrm>
            <a:off x="720400" y="2145825"/>
            <a:ext cx="3294600" cy="695700"/>
          </a:xfrm>
          <a:prstGeom prst="rect">
            <a:avLst/>
          </a:prstGeom>
          <a:noFill/>
          <a:ln>
            <a:noFill/>
          </a:ln>
        </p:spPr>
        <p:txBody>
          <a:bodyPr spcFirstLastPara="1" wrap="square" lIns="121900" tIns="121900" rIns="121900" bIns="121900" anchor="t" anchorCtr="0">
            <a:noAutofit/>
          </a:bodyPr>
          <a:lstStyle>
            <a:lvl1pPr marR="0" lvl="0" algn="ctr">
              <a:lnSpc>
                <a:spcPct val="100000"/>
              </a:lnSpc>
              <a:spcBef>
                <a:spcPts val="0"/>
              </a:spcBef>
              <a:spcAft>
                <a:spcPts val="0"/>
              </a:spcAft>
              <a:buClr>
                <a:schemeClr val="dk1"/>
              </a:buClr>
              <a:buSzPts val="3500"/>
              <a:buFont typeface="Aldrich"/>
              <a:buNone/>
              <a:defRPr sz="3500"/>
            </a:lvl1pPr>
            <a:lvl2pPr lvl="1"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76" name="Google Shape;176;p4"/>
          <p:cNvSpPr txBox="1">
            <a:spLocks noGrp="1"/>
          </p:cNvSpPr>
          <p:nvPr>
            <p:ph type="title" idx="6"/>
          </p:nvPr>
        </p:nvSpPr>
        <p:spPr>
          <a:xfrm>
            <a:off x="4678325" y="2145825"/>
            <a:ext cx="3294600" cy="695700"/>
          </a:xfrm>
          <a:prstGeom prst="rect">
            <a:avLst/>
          </a:prstGeom>
          <a:noFill/>
          <a:ln>
            <a:noFill/>
          </a:ln>
        </p:spPr>
        <p:txBody>
          <a:bodyPr spcFirstLastPara="1" wrap="square" lIns="121900" tIns="121900" rIns="121900" bIns="121900" anchor="t" anchorCtr="0">
            <a:noAutofit/>
          </a:bodyPr>
          <a:lstStyle>
            <a:lvl1pPr marR="0" lvl="0" algn="ctr">
              <a:lnSpc>
                <a:spcPct val="100000"/>
              </a:lnSpc>
              <a:spcBef>
                <a:spcPts val="0"/>
              </a:spcBef>
              <a:spcAft>
                <a:spcPts val="0"/>
              </a:spcAft>
              <a:buClr>
                <a:schemeClr val="dk1"/>
              </a:buClr>
              <a:buSzPts val="3500"/>
              <a:buFont typeface="Aldrich"/>
              <a:buNone/>
              <a:defRPr sz="3500"/>
            </a:lvl1pPr>
            <a:lvl2pPr lvl="1"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77" name="Google Shape;177;p4"/>
          <p:cNvSpPr txBox="1">
            <a:spLocks noGrp="1"/>
          </p:cNvSpPr>
          <p:nvPr>
            <p:ph type="title" idx="7"/>
          </p:nvPr>
        </p:nvSpPr>
        <p:spPr>
          <a:xfrm>
            <a:off x="720400" y="4186884"/>
            <a:ext cx="3294600" cy="695700"/>
          </a:xfrm>
          <a:prstGeom prst="rect">
            <a:avLst/>
          </a:prstGeom>
          <a:noFill/>
          <a:ln>
            <a:noFill/>
          </a:ln>
        </p:spPr>
        <p:txBody>
          <a:bodyPr spcFirstLastPara="1" wrap="square" lIns="121900" tIns="121900" rIns="121900" bIns="121900" anchor="t" anchorCtr="0">
            <a:noAutofit/>
          </a:bodyPr>
          <a:lstStyle>
            <a:lvl1pPr marR="0" lvl="0" algn="ctr">
              <a:lnSpc>
                <a:spcPct val="100000"/>
              </a:lnSpc>
              <a:spcBef>
                <a:spcPts val="0"/>
              </a:spcBef>
              <a:spcAft>
                <a:spcPts val="0"/>
              </a:spcAft>
              <a:buClr>
                <a:schemeClr val="dk1"/>
              </a:buClr>
              <a:buSzPts val="3500"/>
              <a:buFont typeface="Aldrich"/>
              <a:buNone/>
              <a:defRPr sz="3500"/>
            </a:lvl1pPr>
            <a:lvl2pPr lvl="1"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178" name="Google Shape;178;p4"/>
          <p:cNvSpPr txBox="1">
            <a:spLocks noGrp="1"/>
          </p:cNvSpPr>
          <p:nvPr>
            <p:ph type="title" idx="8"/>
          </p:nvPr>
        </p:nvSpPr>
        <p:spPr>
          <a:xfrm>
            <a:off x="4678325" y="4186884"/>
            <a:ext cx="3294600" cy="695700"/>
          </a:xfrm>
          <a:prstGeom prst="rect">
            <a:avLst/>
          </a:prstGeom>
          <a:noFill/>
          <a:ln>
            <a:noFill/>
          </a:ln>
        </p:spPr>
        <p:txBody>
          <a:bodyPr spcFirstLastPara="1" wrap="square" lIns="121900" tIns="121900" rIns="121900" bIns="121900" anchor="t" anchorCtr="0">
            <a:noAutofit/>
          </a:bodyPr>
          <a:lstStyle>
            <a:lvl1pPr marR="0" lvl="0" algn="ctr">
              <a:lnSpc>
                <a:spcPct val="100000"/>
              </a:lnSpc>
              <a:spcBef>
                <a:spcPts val="0"/>
              </a:spcBef>
              <a:spcAft>
                <a:spcPts val="0"/>
              </a:spcAft>
              <a:buClr>
                <a:schemeClr val="dk1"/>
              </a:buClr>
              <a:buSzPts val="3500"/>
              <a:buFont typeface="Aldrich"/>
              <a:buNone/>
              <a:defRPr sz="3500"/>
            </a:lvl1pPr>
            <a:lvl2pPr lvl="1"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algn="ctr">
              <a:lnSpc>
                <a:spcPct val="100000"/>
              </a:lnSpc>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grpSp>
        <p:nvGrpSpPr>
          <p:cNvPr id="179" name="Google Shape;179;p4"/>
          <p:cNvGrpSpPr/>
          <p:nvPr/>
        </p:nvGrpSpPr>
        <p:grpSpPr>
          <a:xfrm>
            <a:off x="9673954" y="2330612"/>
            <a:ext cx="1065677" cy="326130"/>
            <a:chOff x="6551993" y="1927595"/>
            <a:chExt cx="2643703" cy="2139960"/>
          </a:xfrm>
        </p:grpSpPr>
        <p:grpSp>
          <p:nvGrpSpPr>
            <p:cNvPr id="180" name="Google Shape;180;p4"/>
            <p:cNvGrpSpPr/>
            <p:nvPr/>
          </p:nvGrpSpPr>
          <p:grpSpPr>
            <a:xfrm>
              <a:off x="6551993" y="1927719"/>
              <a:ext cx="2643703" cy="2139836"/>
              <a:chOff x="6551993" y="1927719"/>
              <a:chExt cx="2643703" cy="2139836"/>
            </a:xfrm>
          </p:grpSpPr>
          <p:sp>
            <p:nvSpPr>
              <p:cNvPr id="181" name="Google Shape;181;p4"/>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2" name="Google Shape;182;p4"/>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83" name="Google Shape;183;p4"/>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4" name="Google Shape;184;p4"/>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5" name="Google Shape;185;p4"/>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86" name="Google Shape;186;p4"/>
          <p:cNvGrpSpPr/>
          <p:nvPr/>
        </p:nvGrpSpPr>
        <p:grpSpPr>
          <a:xfrm rot="-1458097">
            <a:off x="8671339" y="3177453"/>
            <a:ext cx="1065729" cy="658087"/>
            <a:chOff x="6551993" y="1927595"/>
            <a:chExt cx="2643703" cy="2139960"/>
          </a:xfrm>
        </p:grpSpPr>
        <p:grpSp>
          <p:nvGrpSpPr>
            <p:cNvPr id="187" name="Google Shape;187;p4"/>
            <p:cNvGrpSpPr/>
            <p:nvPr/>
          </p:nvGrpSpPr>
          <p:grpSpPr>
            <a:xfrm>
              <a:off x="6551993" y="1927719"/>
              <a:ext cx="2643703" cy="2139836"/>
              <a:chOff x="6551993" y="1927719"/>
              <a:chExt cx="2643703" cy="2139836"/>
            </a:xfrm>
          </p:grpSpPr>
          <p:sp>
            <p:nvSpPr>
              <p:cNvPr id="188" name="Google Shape;188;p4"/>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9" name="Google Shape;189;p4"/>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90" name="Google Shape;190;p4"/>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1" name="Google Shape;191;p4"/>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2" name="Google Shape;192;p4"/>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93" name="Google Shape;193;p4"/>
          <p:cNvGrpSpPr/>
          <p:nvPr/>
        </p:nvGrpSpPr>
        <p:grpSpPr>
          <a:xfrm rot="577851" flipH="1">
            <a:off x="8620594" y="2420995"/>
            <a:ext cx="842258" cy="520008"/>
            <a:chOff x="6551993" y="1927595"/>
            <a:chExt cx="2643703" cy="2139960"/>
          </a:xfrm>
        </p:grpSpPr>
        <p:grpSp>
          <p:nvGrpSpPr>
            <p:cNvPr id="194" name="Google Shape;194;p4"/>
            <p:cNvGrpSpPr/>
            <p:nvPr/>
          </p:nvGrpSpPr>
          <p:grpSpPr>
            <a:xfrm>
              <a:off x="6551993" y="1927719"/>
              <a:ext cx="2643703" cy="2139836"/>
              <a:chOff x="6551993" y="1927719"/>
              <a:chExt cx="2643703" cy="2139836"/>
            </a:xfrm>
          </p:grpSpPr>
          <p:sp>
            <p:nvSpPr>
              <p:cNvPr id="195" name="Google Shape;195;p4"/>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6" name="Google Shape;196;p4"/>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97" name="Google Shape;197;p4"/>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8" name="Google Shape;198;p4"/>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9" name="Google Shape;199;p4"/>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00" name="Google Shape;200;p4"/>
          <p:cNvGrpSpPr/>
          <p:nvPr/>
        </p:nvGrpSpPr>
        <p:grpSpPr>
          <a:xfrm rot="-2961975">
            <a:off x="8893305" y="4070134"/>
            <a:ext cx="1063211" cy="363345"/>
            <a:chOff x="6551993" y="1927595"/>
            <a:chExt cx="2643703" cy="2139960"/>
          </a:xfrm>
        </p:grpSpPr>
        <p:grpSp>
          <p:nvGrpSpPr>
            <p:cNvPr id="201" name="Google Shape;201;p4"/>
            <p:cNvGrpSpPr/>
            <p:nvPr/>
          </p:nvGrpSpPr>
          <p:grpSpPr>
            <a:xfrm>
              <a:off x="6551993" y="1927719"/>
              <a:ext cx="2643703" cy="2139836"/>
              <a:chOff x="6551993" y="1927719"/>
              <a:chExt cx="2643703" cy="2139836"/>
            </a:xfrm>
          </p:grpSpPr>
          <p:sp>
            <p:nvSpPr>
              <p:cNvPr id="202" name="Google Shape;202;p4"/>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p4"/>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04" name="Google Shape;204;p4"/>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5" name="Google Shape;205;p4"/>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6" name="Google Shape;206;p4"/>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07" name="Google Shape;207;p4"/>
          <p:cNvSpPr/>
          <p:nvPr/>
        </p:nvSpPr>
        <p:spPr>
          <a:xfrm>
            <a:off x="10612400" y="2632800"/>
            <a:ext cx="437740" cy="695789"/>
          </a:xfrm>
          <a:custGeom>
            <a:avLst/>
            <a:gdLst/>
            <a:ahLst/>
            <a:cxnLst/>
            <a:rect l="l" t="t" r="r" b="b"/>
            <a:pathLst>
              <a:path w="301370" h="527113" extrusionOk="0">
                <a:moveTo>
                  <a:pt x="0" y="0"/>
                </a:moveTo>
                <a:lnTo>
                  <a:pt x="301371" y="0"/>
                </a:lnTo>
                <a:lnTo>
                  <a:pt x="301371" y="527114"/>
                </a:lnTo>
                <a:lnTo>
                  <a:pt x="0" y="527114"/>
                </a:lnTo>
                <a:close/>
              </a:path>
            </a:pathLst>
          </a:custGeom>
          <a:solidFill>
            <a:srgbClr val="FFFFFF">
              <a:alpha val="4784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pic>
        <p:nvPicPr>
          <p:cNvPr id="208" name="Google Shape;208;p4"/>
          <p:cNvPicPr preferRelativeResize="0"/>
          <p:nvPr/>
        </p:nvPicPr>
        <p:blipFill rotWithShape="1">
          <a:blip r:embed="rId2">
            <a:alphaModFix/>
          </a:blip>
          <a:srcRect l="60626"/>
          <a:stretch/>
        </p:blipFill>
        <p:spPr>
          <a:xfrm>
            <a:off x="10833053" y="4958850"/>
            <a:ext cx="381575" cy="314075"/>
          </a:xfrm>
          <a:prstGeom prst="rect">
            <a:avLst/>
          </a:prstGeom>
          <a:noFill/>
          <a:ln>
            <a:noFill/>
          </a:ln>
        </p:spPr>
      </p:pic>
      <p:pic>
        <p:nvPicPr>
          <p:cNvPr id="209" name="Google Shape;209;p4"/>
          <p:cNvPicPr preferRelativeResize="0"/>
          <p:nvPr/>
        </p:nvPicPr>
        <p:blipFill rotWithShape="1">
          <a:blip r:embed="rId3">
            <a:alphaModFix/>
          </a:blip>
          <a:srcRect r="38469"/>
          <a:stretch/>
        </p:blipFill>
        <p:spPr>
          <a:xfrm>
            <a:off x="10232112" y="4958850"/>
            <a:ext cx="596300" cy="314075"/>
          </a:xfrm>
          <a:prstGeom prst="rect">
            <a:avLst/>
          </a:prstGeom>
          <a:noFill/>
          <a:ln>
            <a:noFill/>
          </a:ln>
        </p:spPr>
      </p:pic>
      <p:grpSp>
        <p:nvGrpSpPr>
          <p:cNvPr id="210" name="Google Shape;210;p4"/>
          <p:cNvGrpSpPr/>
          <p:nvPr/>
        </p:nvGrpSpPr>
        <p:grpSpPr>
          <a:xfrm rot="-790671" flipH="1">
            <a:off x="8783601" y="4884791"/>
            <a:ext cx="1065717" cy="658031"/>
            <a:chOff x="6551993" y="1927595"/>
            <a:chExt cx="2643703" cy="2139960"/>
          </a:xfrm>
        </p:grpSpPr>
        <p:grpSp>
          <p:nvGrpSpPr>
            <p:cNvPr id="211" name="Google Shape;211;p4"/>
            <p:cNvGrpSpPr/>
            <p:nvPr/>
          </p:nvGrpSpPr>
          <p:grpSpPr>
            <a:xfrm>
              <a:off x="6551993" y="1927719"/>
              <a:ext cx="2643703" cy="2139836"/>
              <a:chOff x="6551993" y="1927719"/>
              <a:chExt cx="2643703" cy="2139836"/>
            </a:xfrm>
          </p:grpSpPr>
          <p:sp>
            <p:nvSpPr>
              <p:cNvPr id="212" name="Google Shape;212;p4"/>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3" name="Google Shape;213;p4"/>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14" name="Google Shape;214;p4"/>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5" name="Google Shape;215;p4"/>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6" name="Google Shape;216;p4"/>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217"/>
        <p:cNvGrpSpPr/>
        <p:nvPr/>
      </p:nvGrpSpPr>
      <p:grpSpPr>
        <a:xfrm>
          <a:off x="0" y="0"/>
          <a:ext cx="0" cy="0"/>
          <a:chOff x="0" y="0"/>
          <a:chExt cx="0" cy="0"/>
        </a:xfrm>
      </p:grpSpPr>
      <p:sp>
        <p:nvSpPr>
          <p:cNvPr id="218" name="Google Shape;218;p5"/>
          <p:cNvSpPr/>
          <p:nvPr/>
        </p:nvSpPr>
        <p:spPr>
          <a:xfrm rot="-3794831">
            <a:off x="7859974" y="1774529"/>
            <a:ext cx="7325667" cy="3980087"/>
          </a:xfrm>
          <a:custGeom>
            <a:avLst/>
            <a:gdLst/>
            <a:ahLst/>
            <a:cxnLst/>
            <a:rect l="l" t="t" r="r" b="b"/>
            <a:pathLst>
              <a:path w="7325667" h="3980087" extrusionOk="0">
                <a:moveTo>
                  <a:pt x="3147241" y="2762487"/>
                </a:moveTo>
                <a:cubicBezTo>
                  <a:pt x="3178370" y="2820930"/>
                  <a:pt x="3207397" y="2880345"/>
                  <a:pt x="3234299" y="2940547"/>
                </a:cubicBezTo>
                <a:lnTo>
                  <a:pt x="3239336" y="2952943"/>
                </a:lnTo>
                <a:lnTo>
                  <a:pt x="1201769" y="3980087"/>
                </a:lnTo>
                <a:lnTo>
                  <a:pt x="0" y="1596113"/>
                </a:lnTo>
                <a:lnTo>
                  <a:pt x="118744" y="1545233"/>
                </a:lnTo>
                <a:cubicBezTo>
                  <a:pt x="412267" y="1430139"/>
                  <a:pt x="725818" y="1361950"/>
                  <a:pt x="1053296" y="1374605"/>
                </a:cubicBezTo>
                <a:cubicBezTo>
                  <a:pt x="1720811" y="1393812"/>
                  <a:pt x="2396747" y="1766510"/>
                  <a:pt x="2853868" y="2319133"/>
                </a:cubicBezTo>
                <a:cubicBezTo>
                  <a:pt x="2966281" y="2457699"/>
                  <a:pt x="3064231" y="2606639"/>
                  <a:pt x="3147241" y="2762487"/>
                </a:cubicBezTo>
                <a:close/>
                <a:moveTo>
                  <a:pt x="6885467" y="19777"/>
                </a:moveTo>
                <a:lnTo>
                  <a:pt x="7325667" y="893011"/>
                </a:lnTo>
                <a:lnTo>
                  <a:pt x="6048253" y="1536959"/>
                </a:lnTo>
                <a:lnTo>
                  <a:pt x="6008367" y="1523862"/>
                </a:lnTo>
                <a:cubicBezTo>
                  <a:pt x="5980783" y="1511775"/>
                  <a:pt x="5954566" y="1496418"/>
                  <a:pt x="5931084" y="1476162"/>
                </a:cubicBezTo>
                <a:cubicBezTo>
                  <a:pt x="5863355" y="1408188"/>
                  <a:pt x="5816358" y="1270986"/>
                  <a:pt x="5890669" y="1186008"/>
                </a:cubicBezTo>
                <a:cubicBezTo>
                  <a:pt x="5913595" y="1158583"/>
                  <a:pt x="5945297" y="1142911"/>
                  <a:pt x="5974773" y="1127201"/>
                </a:cubicBezTo>
                <a:cubicBezTo>
                  <a:pt x="6040340" y="1094526"/>
                  <a:pt x="6105874" y="1064476"/>
                  <a:pt x="6163778" y="1016130"/>
                </a:cubicBezTo>
                <a:cubicBezTo>
                  <a:pt x="6220600" y="967783"/>
                  <a:pt x="6269759" y="898516"/>
                  <a:pt x="6283940" y="817496"/>
                </a:cubicBezTo>
                <a:cubicBezTo>
                  <a:pt x="6300348" y="718179"/>
                  <a:pt x="6264290" y="617530"/>
                  <a:pt x="6258820" y="516919"/>
                </a:cubicBezTo>
                <a:cubicBezTo>
                  <a:pt x="6251189" y="349628"/>
                  <a:pt x="6333099" y="188879"/>
                  <a:pt x="6448905" y="98690"/>
                </a:cubicBezTo>
                <a:cubicBezTo>
                  <a:pt x="6536023" y="30872"/>
                  <a:pt x="6641054" y="0"/>
                  <a:pt x="6746348" y="0"/>
                </a:cubicBezTo>
                <a:cubicBezTo>
                  <a:pt x="6781031" y="0"/>
                  <a:pt x="6815747" y="3370"/>
                  <a:pt x="6849840" y="9834"/>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219" name="Google Shape;219;p5"/>
          <p:cNvSpPr/>
          <p:nvPr/>
        </p:nvSpPr>
        <p:spPr>
          <a:xfrm rot="-741852">
            <a:off x="5608689" y="1353625"/>
            <a:ext cx="6184236" cy="4397708"/>
          </a:xfrm>
          <a:prstGeom prst="rect">
            <a:avLst/>
          </a:pr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20" name="Google Shape;220;p5"/>
          <p:cNvGrpSpPr/>
          <p:nvPr/>
        </p:nvGrpSpPr>
        <p:grpSpPr>
          <a:xfrm rot="-741869">
            <a:off x="10035497" y="958129"/>
            <a:ext cx="1324380" cy="1514349"/>
            <a:chOff x="9204036" y="1284493"/>
            <a:chExt cx="2465995" cy="2819717"/>
          </a:xfrm>
        </p:grpSpPr>
        <p:sp>
          <p:nvSpPr>
            <p:cNvPr id="221" name="Google Shape;221;p5"/>
            <p:cNvSpPr/>
            <p:nvPr/>
          </p:nvSpPr>
          <p:spPr>
            <a:xfrm rot="-447735">
              <a:off x="9361292" y="1413353"/>
              <a:ext cx="2151483" cy="2561996"/>
            </a:xfrm>
            <a:custGeom>
              <a:avLst/>
              <a:gdLst/>
              <a:ahLst/>
              <a:cxnLst/>
              <a:rect l="l" t="t" r="r" b="b"/>
              <a:pathLst>
                <a:path w="2149382" h="2559494" extrusionOk="0">
                  <a:moveTo>
                    <a:pt x="328642" y="60"/>
                  </a:moveTo>
                  <a:lnTo>
                    <a:pt x="325317" y="23333"/>
                  </a:lnTo>
                  <a:cubicBezTo>
                    <a:pt x="357456" y="28809"/>
                    <a:pt x="379751" y="58796"/>
                    <a:pt x="375057" y="91326"/>
                  </a:cubicBezTo>
                  <a:cubicBezTo>
                    <a:pt x="370429" y="123856"/>
                    <a:pt x="340702" y="146216"/>
                    <a:pt x="308238" y="142500"/>
                  </a:cubicBezTo>
                  <a:lnTo>
                    <a:pt x="299893" y="201302"/>
                  </a:lnTo>
                  <a:cubicBezTo>
                    <a:pt x="332032" y="206778"/>
                    <a:pt x="354327" y="236765"/>
                    <a:pt x="349633" y="269295"/>
                  </a:cubicBezTo>
                  <a:cubicBezTo>
                    <a:pt x="345005" y="301825"/>
                    <a:pt x="315278" y="324185"/>
                    <a:pt x="282813" y="320404"/>
                  </a:cubicBezTo>
                  <a:lnTo>
                    <a:pt x="274730" y="377250"/>
                  </a:lnTo>
                  <a:cubicBezTo>
                    <a:pt x="306934" y="382726"/>
                    <a:pt x="329164" y="412518"/>
                    <a:pt x="324535" y="445048"/>
                  </a:cubicBezTo>
                  <a:cubicBezTo>
                    <a:pt x="319907" y="477578"/>
                    <a:pt x="290115" y="500133"/>
                    <a:pt x="257715" y="496352"/>
                  </a:cubicBezTo>
                  <a:lnTo>
                    <a:pt x="249306" y="555154"/>
                  </a:lnTo>
                  <a:cubicBezTo>
                    <a:pt x="281510" y="560630"/>
                    <a:pt x="303739" y="590487"/>
                    <a:pt x="299111" y="623017"/>
                  </a:cubicBezTo>
                  <a:cubicBezTo>
                    <a:pt x="294482" y="655547"/>
                    <a:pt x="264756" y="677907"/>
                    <a:pt x="232291" y="674191"/>
                  </a:cubicBezTo>
                  <a:lnTo>
                    <a:pt x="223882" y="732992"/>
                  </a:lnTo>
                  <a:cubicBezTo>
                    <a:pt x="256085" y="738468"/>
                    <a:pt x="278315" y="768456"/>
                    <a:pt x="273687" y="800986"/>
                  </a:cubicBezTo>
                  <a:cubicBezTo>
                    <a:pt x="269058" y="833516"/>
                    <a:pt x="239332" y="855876"/>
                    <a:pt x="206867" y="852095"/>
                  </a:cubicBezTo>
                  <a:lnTo>
                    <a:pt x="198457" y="910962"/>
                  </a:lnTo>
                  <a:cubicBezTo>
                    <a:pt x="230661" y="916438"/>
                    <a:pt x="252956" y="946229"/>
                    <a:pt x="248263" y="978759"/>
                  </a:cubicBezTo>
                  <a:cubicBezTo>
                    <a:pt x="243634" y="1011289"/>
                    <a:pt x="213907" y="1033845"/>
                    <a:pt x="181443" y="1030064"/>
                  </a:cubicBezTo>
                  <a:lnTo>
                    <a:pt x="173033" y="1088865"/>
                  </a:lnTo>
                  <a:cubicBezTo>
                    <a:pt x="205237" y="1094341"/>
                    <a:pt x="227532" y="1124198"/>
                    <a:pt x="222838" y="1156728"/>
                  </a:cubicBezTo>
                  <a:cubicBezTo>
                    <a:pt x="218210" y="1189258"/>
                    <a:pt x="188483" y="1211618"/>
                    <a:pt x="156084" y="1207902"/>
                  </a:cubicBezTo>
                  <a:lnTo>
                    <a:pt x="147674" y="1266704"/>
                  </a:lnTo>
                  <a:cubicBezTo>
                    <a:pt x="179813" y="1272180"/>
                    <a:pt x="202108" y="1302167"/>
                    <a:pt x="197414" y="1334697"/>
                  </a:cubicBezTo>
                  <a:cubicBezTo>
                    <a:pt x="192786" y="1367162"/>
                    <a:pt x="163059" y="1389587"/>
                    <a:pt x="130595" y="1385806"/>
                  </a:cubicBezTo>
                  <a:lnTo>
                    <a:pt x="122250" y="1444673"/>
                  </a:lnTo>
                  <a:cubicBezTo>
                    <a:pt x="154389" y="1450149"/>
                    <a:pt x="176684" y="1479941"/>
                    <a:pt x="172055" y="1512471"/>
                  </a:cubicBezTo>
                  <a:cubicBezTo>
                    <a:pt x="167362" y="1545001"/>
                    <a:pt x="137635" y="1567556"/>
                    <a:pt x="105170" y="1563775"/>
                  </a:cubicBezTo>
                  <a:lnTo>
                    <a:pt x="96826" y="1622577"/>
                  </a:lnTo>
                  <a:cubicBezTo>
                    <a:pt x="128965" y="1628053"/>
                    <a:pt x="151260" y="1657910"/>
                    <a:pt x="146631" y="1690440"/>
                  </a:cubicBezTo>
                  <a:cubicBezTo>
                    <a:pt x="141938" y="1722969"/>
                    <a:pt x="112211" y="1745330"/>
                    <a:pt x="79811" y="1741549"/>
                  </a:cubicBezTo>
                  <a:lnTo>
                    <a:pt x="71793" y="1797547"/>
                  </a:lnTo>
                  <a:cubicBezTo>
                    <a:pt x="103997" y="1803023"/>
                    <a:pt x="126227" y="1833010"/>
                    <a:pt x="121598" y="1865540"/>
                  </a:cubicBezTo>
                  <a:cubicBezTo>
                    <a:pt x="116970" y="1898005"/>
                    <a:pt x="87243" y="1920431"/>
                    <a:pt x="54778" y="1916649"/>
                  </a:cubicBezTo>
                  <a:lnTo>
                    <a:pt x="46695" y="1973495"/>
                  </a:lnTo>
                  <a:cubicBezTo>
                    <a:pt x="78834" y="1978971"/>
                    <a:pt x="101129" y="2008763"/>
                    <a:pt x="96500" y="2041293"/>
                  </a:cubicBezTo>
                  <a:cubicBezTo>
                    <a:pt x="91806" y="2073823"/>
                    <a:pt x="62080" y="2096379"/>
                    <a:pt x="29615" y="2092597"/>
                  </a:cubicBezTo>
                  <a:lnTo>
                    <a:pt x="21271" y="2151399"/>
                  </a:lnTo>
                  <a:cubicBezTo>
                    <a:pt x="53409" y="2156875"/>
                    <a:pt x="75704" y="2186732"/>
                    <a:pt x="71076" y="2219262"/>
                  </a:cubicBezTo>
                  <a:cubicBezTo>
                    <a:pt x="66382" y="2251792"/>
                    <a:pt x="36656" y="2274152"/>
                    <a:pt x="4256" y="2270371"/>
                  </a:cubicBezTo>
                  <a:lnTo>
                    <a:pt x="84" y="2299381"/>
                  </a:lnTo>
                  <a:lnTo>
                    <a:pt x="55691" y="2307334"/>
                  </a:lnTo>
                  <a:cubicBezTo>
                    <a:pt x="66252" y="2282887"/>
                    <a:pt x="91285" y="2266851"/>
                    <a:pt x="118860" y="2270762"/>
                  </a:cubicBezTo>
                  <a:cubicBezTo>
                    <a:pt x="146501" y="2274739"/>
                    <a:pt x="166188" y="2297164"/>
                    <a:pt x="169448" y="2323566"/>
                  </a:cubicBezTo>
                  <a:lnTo>
                    <a:pt x="233660" y="2332758"/>
                  </a:lnTo>
                  <a:cubicBezTo>
                    <a:pt x="244221" y="2308312"/>
                    <a:pt x="269254" y="2292275"/>
                    <a:pt x="296829" y="2296187"/>
                  </a:cubicBezTo>
                  <a:cubicBezTo>
                    <a:pt x="324470" y="2300163"/>
                    <a:pt x="344027" y="2322523"/>
                    <a:pt x="347286" y="2348990"/>
                  </a:cubicBezTo>
                  <a:lnTo>
                    <a:pt x="409413" y="2357856"/>
                  </a:lnTo>
                  <a:cubicBezTo>
                    <a:pt x="420039" y="2333410"/>
                    <a:pt x="445137" y="2317373"/>
                    <a:pt x="472777" y="2321350"/>
                  </a:cubicBezTo>
                  <a:cubicBezTo>
                    <a:pt x="500418" y="2325326"/>
                    <a:pt x="519910" y="2347686"/>
                    <a:pt x="523169" y="2374154"/>
                  </a:cubicBezTo>
                  <a:lnTo>
                    <a:pt x="587382" y="2383280"/>
                  </a:lnTo>
                  <a:cubicBezTo>
                    <a:pt x="597942" y="2358834"/>
                    <a:pt x="622975" y="2342797"/>
                    <a:pt x="650551" y="2346774"/>
                  </a:cubicBezTo>
                  <a:cubicBezTo>
                    <a:pt x="678191" y="2350685"/>
                    <a:pt x="697879" y="2373111"/>
                    <a:pt x="701138" y="2399578"/>
                  </a:cubicBezTo>
                  <a:lnTo>
                    <a:pt x="765351" y="2408704"/>
                  </a:lnTo>
                  <a:cubicBezTo>
                    <a:pt x="775911" y="2384258"/>
                    <a:pt x="800944" y="2368222"/>
                    <a:pt x="828520" y="2372198"/>
                  </a:cubicBezTo>
                  <a:cubicBezTo>
                    <a:pt x="856160" y="2376109"/>
                    <a:pt x="875652" y="2398535"/>
                    <a:pt x="878912" y="2424937"/>
                  </a:cubicBezTo>
                  <a:lnTo>
                    <a:pt x="943124" y="2434129"/>
                  </a:lnTo>
                  <a:cubicBezTo>
                    <a:pt x="953750" y="2409682"/>
                    <a:pt x="978848" y="2393645"/>
                    <a:pt x="1006489" y="2397622"/>
                  </a:cubicBezTo>
                  <a:cubicBezTo>
                    <a:pt x="1034129" y="2401534"/>
                    <a:pt x="1053621" y="2423959"/>
                    <a:pt x="1056881" y="2450361"/>
                  </a:cubicBezTo>
                  <a:lnTo>
                    <a:pt x="1121093" y="2459553"/>
                  </a:lnTo>
                  <a:cubicBezTo>
                    <a:pt x="1131654" y="2435107"/>
                    <a:pt x="1156687" y="2419070"/>
                    <a:pt x="1184262" y="2422981"/>
                  </a:cubicBezTo>
                  <a:cubicBezTo>
                    <a:pt x="1211903" y="2426958"/>
                    <a:pt x="1231590" y="2449383"/>
                    <a:pt x="1234850" y="2475785"/>
                  </a:cubicBezTo>
                  <a:lnTo>
                    <a:pt x="1299062" y="2484977"/>
                  </a:lnTo>
                  <a:cubicBezTo>
                    <a:pt x="1309623" y="2460531"/>
                    <a:pt x="1334656" y="2444494"/>
                    <a:pt x="1362231" y="2448405"/>
                  </a:cubicBezTo>
                  <a:cubicBezTo>
                    <a:pt x="1389872" y="2452382"/>
                    <a:pt x="1409494" y="2474807"/>
                    <a:pt x="1412819" y="2501209"/>
                  </a:cubicBezTo>
                  <a:lnTo>
                    <a:pt x="1476836" y="2510401"/>
                  </a:lnTo>
                  <a:cubicBezTo>
                    <a:pt x="1487461" y="2485890"/>
                    <a:pt x="1512560" y="2469918"/>
                    <a:pt x="1540200" y="2473830"/>
                  </a:cubicBezTo>
                  <a:cubicBezTo>
                    <a:pt x="1567841" y="2477806"/>
                    <a:pt x="1587333" y="2500166"/>
                    <a:pt x="1590592" y="2526633"/>
                  </a:cubicBezTo>
                  <a:lnTo>
                    <a:pt x="1654804" y="2535825"/>
                  </a:lnTo>
                  <a:cubicBezTo>
                    <a:pt x="1665365" y="2511314"/>
                    <a:pt x="1690398" y="2495342"/>
                    <a:pt x="1717974" y="2499253"/>
                  </a:cubicBezTo>
                  <a:cubicBezTo>
                    <a:pt x="1745614" y="2503230"/>
                    <a:pt x="1765237" y="2525590"/>
                    <a:pt x="1768561" y="2552058"/>
                  </a:cubicBezTo>
                  <a:lnTo>
                    <a:pt x="1820974" y="2559554"/>
                  </a:lnTo>
                  <a:lnTo>
                    <a:pt x="1825407" y="2528720"/>
                  </a:lnTo>
                  <a:cubicBezTo>
                    <a:pt x="1798614" y="2519397"/>
                    <a:pt x="1780752" y="2493191"/>
                    <a:pt x="1784924" y="2464116"/>
                  </a:cubicBezTo>
                  <a:cubicBezTo>
                    <a:pt x="1789096" y="2434976"/>
                    <a:pt x="1813542" y="2414897"/>
                    <a:pt x="1841835" y="2413463"/>
                  </a:cubicBezTo>
                  <a:lnTo>
                    <a:pt x="1850766" y="2350881"/>
                  </a:lnTo>
                  <a:cubicBezTo>
                    <a:pt x="1824038" y="2341559"/>
                    <a:pt x="1806176" y="2315287"/>
                    <a:pt x="1810348" y="2286147"/>
                  </a:cubicBezTo>
                  <a:cubicBezTo>
                    <a:pt x="1814520" y="2257007"/>
                    <a:pt x="1838967" y="2236929"/>
                    <a:pt x="1867259" y="2235494"/>
                  </a:cubicBezTo>
                  <a:lnTo>
                    <a:pt x="1875929" y="2174998"/>
                  </a:lnTo>
                  <a:cubicBezTo>
                    <a:pt x="1849136" y="2165676"/>
                    <a:pt x="1831274" y="2139469"/>
                    <a:pt x="1835446" y="2110395"/>
                  </a:cubicBezTo>
                  <a:cubicBezTo>
                    <a:pt x="1839618" y="2081254"/>
                    <a:pt x="1864130" y="2060980"/>
                    <a:pt x="1892422" y="2059546"/>
                  </a:cubicBezTo>
                  <a:lnTo>
                    <a:pt x="1900962" y="1999897"/>
                  </a:lnTo>
                  <a:cubicBezTo>
                    <a:pt x="1874169" y="1990575"/>
                    <a:pt x="1856307" y="1964434"/>
                    <a:pt x="1860479" y="1935294"/>
                  </a:cubicBezTo>
                  <a:cubicBezTo>
                    <a:pt x="1864651" y="1906154"/>
                    <a:pt x="1889098" y="1886075"/>
                    <a:pt x="1917390" y="1884641"/>
                  </a:cubicBezTo>
                  <a:lnTo>
                    <a:pt x="1926321" y="1822058"/>
                  </a:lnTo>
                  <a:cubicBezTo>
                    <a:pt x="1899593" y="1812736"/>
                    <a:pt x="1881731" y="1786465"/>
                    <a:pt x="1885903" y="1757325"/>
                  </a:cubicBezTo>
                  <a:cubicBezTo>
                    <a:pt x="1890076" y="1728185"/>
                    <a:pt x="1914522" y="1708106"/>
                    <a:pt x="1942814" y="1706672"/>
                  </a:cubicBezTo>
                  <a:lnTo>
                    <a:pt x="1951745" y="1644155"/>
                  </a:lnTo>
                  <a:cubicBezTo>
                    <a:pt x="1925018" y="1634833"/>
                    <a:pt x="1907156" y="1608626"/>
                    <a:pt x="1911327" y="1579551"/>
                  </a:cubicBezTo>
                  <a:cubicBezTo>
                    <a:pt x="1915434" y="1550411"/>
                    <a:pt x="1939946" y="1530137"/>
                    <a:pt x="1968239" y="1528703"/>
                  </a:cubicBezTo>
                  <a:lnTo>
                    <a:pt x="1977170" y="1466186"/>
                  </a:lnTo>
                  <a:cubicBezTo>
                    <a:pt x="1950441" y="1456864"/>
                    <a:pt x="1932579" y="1430722"/>
                    <a:pt x="1936752" y="1401582"/>
                  </a:cubicBezTo>
                  <a:cubicBezTo>
                    <a:pt x="1940859" y="1372442"/>
                    <a:pt x="1965370" y="1352364"/>
                    <a:pt x="1993663" y="1350930"/>
                  </a:cubicBezTo>
                  <a:lnTo>
                    <a:pt x="2002594" y="1288412"/>
                  </a:lnTo>
                  <a:cubicBezTo>
                    <a:pt x="1975866" y="1279025"/>
                    <a:pt x="1958004" y="1252753"/>
                    <a:pt x="1962176" y="1223613"/>
                  </a:cubicBezTo>
                  <a:cubicBezTo>
                    <a:pt x="1966283" y="1194539"/>
                    <a:pt x="1990794" y="1174395"/>
                    <a:pt x="2019087" y="1172961"/>
                  </a:cubicBezTo>
                  <a:lnTo>
                    <a:pt x="2028018" y="1110443"/>
                  </a:lnTo>
                  <a:cubicBezTo>
                    <a:pt x="2001290" y="1101121"/>
                    <a:pt x="1983363" y="1074915"/>
                    <a:pt x="1987535" y="1045840"/>
                  </a:cubicBezTo>
                  <a:cubicBezTo>
                    <a:pt x="1991707" y="1016700"/>
                    <a:pt x="2016218" y="996426"/>
                    <a:pt x="2044511" y="994992"/>
                  </a:cubicBezTo>
                  <a:lnTo>
                    <a:pt x="2053442" y="932474"/>
                  </a:lnTo>
                  <a:cubicBezTo>
                    <a:pt x="2026714" y="923152"/>
                    <a:pt x="2008787" y="897011"/>
                    <a:pt x="2012959" y="867871"/>
                  </a:cubicBezTo>
                  <a:cubicBezTo>
                    <a:pt x="2017131" y="838731"/>
                    <a:pt x="2041643" y="818652"/>
                    <a:pt x="2069935" y="817218"/>
                  </a:cubicBezTo>
                  <a:lnTo>
                    <a:pt x="2078866" y="754701"/>
                  </a:lnTo>
                  <a:cubicBezTo>
                    <a:pt x="2052073" y="745313"/>
                    <a:pt x="2034276" y="719042"/>
                    <a:pt x="2038383" y="689902"/>
                  </a:cubicBezTo>
                  <a:cubicBezTo>
                    <a:pt x="2042555" y="660827"/>
                    <a:pt x="2067067" y="640683"/>
                    <a:pt x="2095359" y="639249"/>
                  </a:cubicBezTo>
                  <a:lnTo>
                    <a:pt x="2103965" y="578753"/>
                  </a:lnTo>
                  <a:cubicBezTo>
                    <a:pt x="2077236" y="569430"/>
                    <a:pt x="2059374" y="543289"/>
                    <a:pt x="2063547" y="514149"/>
                  </a:cubicBezTo>
                  <a:cubicBezTo>
                    <a:pt x="2067654" y="485009"/>
                    <a:pt x="2092165" y="464800"/>
                    <a:pt x="2120457" y="463301"/>
                  </a:cubicBezTo>
                  <a:lnTo>
                    <a:pt x="2129388" y="400784"/>
                  </a:lnTo>
                  <a:cubicBezTo>
                    <a:pt x="2102661" y="391462"/>
                    <a:pt x="2084799" y="365320"/>
                    <a:pt x="2088970" y="336180"/>
                  </a:cubicBezTo>
                  <a:cubicBezTo>
                    <a:pt x="2093077" y="307040"/>
                    <a:pt x="2117589" y="286831"/>
                    <a:pt x="2145882" y="285332"/>
                  </a:cubicBezTo>
                  <a:lnTo>
                    <a:pt x="2149467" y="260234"/>
                  </a:lnTo>
                  <a:lnTo>
                    <a:pt x="2100770" y="253258"/>
                  </a:lnTo>
                  <a:cubicBezTo>
                    <a:pt x="2094838" y="284876"/>
                    <a:pt x="2065242" y="306845"/>
                    <a:pt x="2033103" y="302216"/>
                  </a:cubicBezTo>
                  <a:cubicBezTo>
                    <a:pt x="2000899" y="297653"/>
                    <a:pt x="1978865" y="268317"/>
                    <a:pt x="1981994" y="236309"/>
                  </a:cubicBezTo>
                  <a:lnTo>
                    <a:pt x="1922801" y="227834"/>
                  </a:lnTo>
                  <a:cubicBezTo>
                    <a:pt x="1916869" y="259452"/>
                    <a:pt x="1887468" y="281421"/>
                    <a:pt x="1855329" y="276857"/>
                  </a:cubicBezTo>
                  <a:cubicBezTo>
                    <a:pt x="1823125" y="272229"/>
                    <a:pt x="1800895" y="242893"/>
                    <a:pt x="1804025" y="210885"/>
                  </a:cubicBezTo>
                  <a:lnTo>
                    <a:pt x="1744897" y="202410"/>
                  </a:lnTo>
                  <a:cubicBezTo>
                    <a:pt x="1738900" y="234027"/>
                    <a:pt x="1709499" y="255996"/>
                    <a:pt x="1677360" y="251433"/>
                  </a:cubicBezTo>
                  <a:cubicBezTo>
                    <a:pt x="1645156" y="246805"/>
                    <a:pt x="1623057" y="217469"/>
                    <a:pt x="1626251" y="185461"/>
                  </a:cubicBezTo>
                  <a:lnTo>
                    <a:pt x="1567058" y="177051"/>
                  </a:lnTo>
                  <a:cubicBezTo>
                    <a:pt x="1561126" y="208668"/>
                    <a:pt x="1531530" y="230572"/>
                    <a:pt x="1499391" y="226009"/>
                  </a:cubicBezTo>
                  <a:cubicBezTo>
                    <a:pt x="1467187" y="221381"/>
                    <a:pt x="1445153" y="192045"/>
                    <a:pt x="1448282" y="160037"/>
                  </a:cubicBezTo>
                  <a:lnTo>
                    <a:pt x="1389090" y="151562"/>
                  </a:lnTo>
                  <a:cubicBezTo>
                    <a:pt x="1383157" y="183244"/>
                    <a:pt x="1353757" y="205148"/>
                    <a:pt x="1321618" y="200585"/>
                  </a:cubicBezTo>
                  <a:cubicBezTo>
                    <a:pt x="1289414" y="196021"/>
                    <a:pt x="1267184" y="166621"/>
                    <a:pt x="1270313" y="134612"/>
                  </a:cubicBezTo>
                  <a:lnTo>
                    <a:pt x="1211186" y="126138"/>
                  </a:lnTo>
                  <a:cubicBezTo>
                    <a:pt x="1205188" y="157820"/>
                    <a:pt x="1175787" y="179724"/>
                    <a:pt x="1143649" y="175161"/>
                  </a:cubicBezTo>
                  <a:cubicBezTo>
                    <a:pt x="1111445" y="170532"/>
                    <a:pt x="1089346" y="141262"/>
                    <a:pt x="1092540" y="109188"/>
                  </a:cubicBezTo>
                  <a:lnTo>
                    <a:pt x="1033347" y="100779"/>
                  </a:lnTo>
                  <a:cubicBezTo>
                    <a:pt x="1027415" y="132396"/>
                    <a:pt x="997819" y="154300"/>
                    <a:pt x="965680" y="149736"/>
                  </a:cubicBezTo>
                  <a:cubicBezTo>
                    <a:pt x="933476" y="145108"/>
                    <a:pt x="911442" y="115838"/>
                    <a:pt x="914571" y="83764"/>
                  </a:cubicBezTo>
                  <a:lnTo>
                    <a:pt x="855443" y="75355"/>
                  </a:lnTo>
                  <a:cubicBezTo>
                    <a:pt x="849446" y="106972"/>
                    <a:pt x="820045" y="128941"/>
                    <a:pt x="787906" y="124312"/>
                  </a:cubicBezTo>
                  <a:cubicBezTo>
                    <a:pt x="755702" y="119749"/>
                    <a:pt x="733473" y="90414"/>
                    <a:pt x="736602" y="58340"/>
                  </a:cubicBezTo>
                  <a:lnTo>
                    <a:pt x="679495" y="50191"/>
                  </a:lnTo>
                  <a:cubicBezTo>
                    <a:pt x="673563" y="81808"/>
                    <a:pt x="644097" y="103777"/>
                    <a:pt x="611958" y="99214"/>
                  </a:cubicBezTo>
                  <a:cubicBezTo>
                    <a:pt x="579754" y="94586"/>
                    <a:pt x="557525" y="65250"/>
                    <a:pt x="560654" y="33242"/>
                  </a:cubicBezTo>
                  <a:lnTo>
                    <a:pt x="501657" y="24832"/>
                  </a:lnTo>
                  <a:cubicBezTo>
                    <a:pt x="495724" y="56449"/>
                    <a:pt x="466128" y="78353"/>
                    <a:pt x="433989" y="73790"/>
                  </a:cubicBezTo>
                  <a:cubicBezTo>
                    <a:pt x="401785" y="69162"/>
                    <a:pt x="379751" y="39826"/>
                    <a:pt x="382880" y="7818"/>
                  </a:cubicBezTo>
                  <a:lnTo>
                    <a:pt x="328642" y="60"/>
                  </a:lnTo>
                  <a:close/>
                </a:path>
              </a:pathLst>
            </a:custGeom>
            <a:solidFill>
              <a:srgbClr val="595959"/>
            </a:solidFill>
            <a:ln>
              <a:noFill/>
            </a:ln>
            <a:effectLst>
              <a:outerShdw blurRad="12700" dist="12700" dir="2700000" algn="t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2" name="Google Shape;222;p5"/>
            <p:cNvSpPr/>
            <p:nvPr/>
          </p:nvSpPr>
          <p:spPr>
            <a:xfrm rot="42970">
              <a:off x="9631547" y="1657825"/>
              <a:ext cx="1613516" cy="2081227"/>
            </a:xfrm>
            <a:custGeom>
              <a:avLst/>
              <a:gdLst/>
              <a:ahLst/>
              <a:cxnLst/>
              <a:rect l="l" t="t" r="r" b="b"/>
              <a:pathLst>
                <a:path w="1613390" h="2081064" extrusionOk="0">
                  <a:moveTo>
                    <a:pt x="23" y="128"/>
                  </a:moveTo>
                  <a:lnTo>
                    <a:pt x="1613413" y="128"/>
                  </a:lnTo>
                  <a:lnTo>
                    <a:pt x="1613413" y="2081193"/>
                  </a:lnTo>
                  <a:lnTo>
                    <a:pt x="23" y="2081193"/>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23" name="Google Shape;223;p5"/>
          <p:cNvSpPr/>
          <p:nvPr/>
        </p:nvSpPr>
        <p:spPr>
          <a:xfrm rot="-745557">
            <a:off x="9217219" y="1708685"/>
            <a:ext cx="990644" cy="671836"/>
          </a:xfrm>
          <a:custGeom>
            <a:avLst/>
            <a:gdLst/>
            <a:ahLst/>
            <a:cxnLst/>
            <a:rect l="l" t="t" r="r" b="b"/>
            <a:pathLst>
              <a:path w="2186300" h="1482707" extrusionOk="0">
                <a:moveTo>
                  <a:pt x="1706976" y="345"/>
                </a:moveTo>
                <a:cubicBezTo>
                  <a:pt x="1665515" y="-1220"/>
                  <a:pt x="1619882" y="3539"/>
                  <a:pt x="1572945" y="17750"/>
                </a:cubicBezTo>
                <a:cubicBezTo>
                  <a:pt x="1504235" y="38676"/>
                  <a:pt x="1438328" y="97869"/>
                  <a:pt x="1370334" y="168014"/>
                </a:cubicBezTo>
                <a:cubicBezTo>
                  <a:pt x="1355276" y="183594"/>
                  <a:pt x="1340151" y="199696"/>
                  <a:pt x="1324832" y="215994"/>
                </a:cubicBezTo>
                <a:cubicBezTo>
                  <a:pt x="1316096" y="225316"/>
                  <a:pt x="1307491" y="234051"/>
                  <a:pt x="1298625" y="243439"/>
                </a:cubicBezTo>
                <a:lnTo>
                  <a:pt x="1420857" y="207910"/>
                </a:lnTo>
                <a:cubicBezTo>
                  <a:pt x="1417337" y="211365"/>
                  <a:pt x="1414403" y="215016"/>
                  <a:pt x="1410883" y="218536"/>
                </a:cubicBezTo>
                <a:lnTo>
                  <a:pt x="1439566" y="209800"/>
                </a:lnTo>
                <a:cubicBezTo>
                  <a:pt x="1495369" y="155432"/>
                  <a:pt x="1550259" y="111755"/>
                  <a:pt x="1607235" y="94479"/>
                </a:cubicBezTo>
                <a:cubicBezTo>
                  <a:pt x="1701174" y="65926"/>
                  <a:pt x="1786247" y="76617"/>
                  <a:pt x="1848504" y="94479"/>
                </a:cubicBezTo>
                <a:lnTo>
                  <a:pt x="1934555" y="69511"/>
                </a:lnTo>
                <a:cubicBezTo>
                  <a:pt x="1934555" y="69511"/>
                  <a:pt x="1923994" y="67882"/>
                  <a:pt x="1912716" y="65795"/>
                </a:cubicBezTo>
                <a:lnTo>
                  <a:pt x="1921452" y="62666"/>
                </a:lnTo>
                <a:cubicBezTo>
                  <a:pt x="1921452" y="62666"/>
                  <a:pt x="1831359" y="5038"/>
                  <a:pt x="1706976" y="345"/>
                </a:cubicBezTo>
                <a:close/>
                <a:moveTo>
                  <a:pt x="1410883" y="218536"/>
                </a:moveTo>
                <a:lnTo>
                  <a:pt x="1290542" y="252826"/>
                </a:lnTo>
                <a:cubicBezTo>
                  <a:pt x="1195951" y="353023"/>
                  <a:pt x="1093798" y="453937"/>
                  <a:pt x="971984" y="490965"/>
                </a:cubicBezTo>
                <a:cubicBezTo>
                  <a:pt x="839993" y="531057"/>
                  <a:pt x="729672" y="485033"/>
                  <a:pt x="601678" y="447940"/>
                </a:cubicBezTo>
                <a:lnTo>
                  <a:pt x="473253" y="484120"/>
                </a:lnTo>
                <a:cubicBezTo>
                  <a:pt x="674547" y="507850"/>
                  <a:pt x="812516" y="615674"/>
                  <a:pt x="993210" y="560784"/>
                </a:cubicBezTo>
                <a:cubicBezTo>
                  <a:pt x="1158401" y="510588"/>
                  <a:pt x="1287413" y="342397"/>
                  <a:pt x="1410883" y="218536"/>
                </a:cubicBezTo>
                <a:close/>
                <a:moveTo>
                  <a:pt x="473253" y="484120"/>
                </a:moveTo>
                <a:cubicBezTo>
                  <a:pt x="472510" y="483990"/>
                  <a:pt x="471506" y="484186"/>
                  <a:pt x="470763" y="484120"/>
                </a:cubicBezTo>
                <a:lnTo>
                  <a:pt x="598562" y="446701"/>
                </a:lnTo>
                <a:cubicBezTo>
                  <a:pt x="575152" y="439856"/>
                  <a:pt x="551123" y="434185"/>
                  <a:pt x="526246" y="428579"/>
                </a:cubicBezTo>
                <a:cubicBezTo>
                  <a:pt x="518456" y="426884"/>
                  <a:pt x="510523" y="425124"/>
                  <a:pt x="502556" y="423624"/>
                </a:cubicBezTo>
                <a:cubicBezTo>
                  <a:pt x="415893" y="406870"/>
                  <a:pt x="318225" y="402176"/>
                  <a:pt x="198953" y="434837"/>
                </a:cubicBezTo>
                <a:cubicBezTo>
                  <a:pt x="105346" y="460456"/>
                  <a:pt x="47256" y="500548"/>
                  <a:pt x="84" y="545204"/>
                </a:cubicBezTo>
                <a:lnTo>
                  <a:pt x="17542" y="615609"/>
                </a:lnTo>
                <a:lnTo>
                  <a:pt x="44348" y="608177"/>
                </a:lnTo>
                <a:cubicBezTo>
                  <a:pt x="89818" y="568868"/>
                  <a:pt x="148300" y="534773"/>
                  <a:pt x="233243" y="511500"/>
                </a:cubicBezTo>
                <a:cubicBezTo>
                  <a:pt x="316295" y="488814"/>
                  <a:pt x="388330" y="484837"/>
                  <a:pt x="453931" y="489727"/>
                </a:cubicBezTo>
                <a:lnTo>
                  <a:pt x="473253" y="484120"/>
                </a:lnTo>
                <a:close/>
                <a:moveTo>
                  <a:pt x="1790550" y="277142"/>
                </a:moveTo>
                <a:cubicBezTo>
                  <a:pt x="1749024" y="275577"/>
                  <a:pt x="1704043" y="279684"/>
                  <a:pt x="1657106" y="293961"/>
                </a:cubicBezTo>
                <a:cubicBezTo>
                  <a:pt x="1588395" y="314822"/>
                  <a:pt x="1522488" y="374080"/>
                  <a:pt x="1454495" y="444224"/>
                </a:cubicBezTo>
                <a:cubicBezTo>
                  <a:pt x="1439436" y="459739"/>
                  <a:pt x="1424312" y="476428"/>
                  <a:pt x="1408992" y="492791"/>
                </a:cubicBezTo>
                <a:cubicBezTo>
                  <a:pt x="1400257" y="502113"/>
                  <a:pt x="1391652" y="510848"/>
                  <a:pt x="1382786" y="520236"/>
                </a:cubicBezTo>
                <a:lnTo>
                  <a:pt x="1505017" y="484707"/>
                </a:lnTo>
                <a:cubicBezTo>
                  <a:pt x="1501497" y="488162"/>
                  <a:pt x="1497912" y="491161"/>
                  <a:pt x="1494391" y="494681"/>
                </a:cubicBezTo>
                <a:lnTo>
                  <a:pt x="1523075" y="486598"/>
                </a:lnTo>
                <a:cubicBezTo>
                  <a:pt x="1578943" y="432229"/>
                  <a:pt x="1634420" y="387965"/>
                  <a:pt x="1691396" y="370624"/>
                </a:cubicBezTo>
                <a:cubicBezTo>
                  <a:pt x="1785335" y="342071"/>
                  <a:pt x="1870408" y="352762"/>
                  <a:pt x="1932664" y="370624"/>
                </a:cubicBezTo>
                <a:lnTo>
                  <a:pt x="2018715" y="346309"/>
                </a:lnTo>
                <a:cubicBezTo>
                  <a:pt x="2018715" y="346309"/>
                  <a:pt x="2008154" y="344092"/>
                  <a:pt x="1996877" y="341941"/>
                </a:cubicBezTo>
                <a:lnTo>
                  <a:pt x="2005612" y="339464"/>
                </a:lnTo>
                <a:cubicBezTo>
                  <a:pt x="2005612" y="339464"/>
                  <a:pt x="1914933" y="281836"/>
                  <a:pt x="1790550" y="277142"/>
                </a:cubicBezTo>
                <a:close/>
                <a:moveTo>
                  <a:pt x="1494391" y="494681"/>
                </a:moveTo>
                <a:lnTo>
                  <a:pt x="1374050" y="528971"/>
                </a:lnTo>
                <a:cubicBezTo>
                  <a:pt x="1279459" y="629234"/>
                  <a:pt x="1177958" y="730083"/>
                  <a:pt x="1056118" y="767111"/>
                </a:cubicBezTo>
                <a:cubicBezTo>
                  <a:pt x="924154" y="807203"/>
                  <a:pt x="813833" y="761244"/>
                  <a:pt x="685838" y="724085"/>
                </a:cubicBezTo>
                <a:lnTo>
                  <a:pt x="556795" y="760918"/>
                </a:lnTo>
                <a:cubicBezTo>
                  <a:pt x="758082" y="784647"/>
                  <a:pt x="896676" y="892471"/>
                  <a:pt x="1077370" y="837581"/>
                </a:cubicBezTo>
                <a:cubicBezTo>
                  <a:pt x="1242562" y="787385"/>
                  <a:pt x="1370921" y="618608"/>
                  <a:pt x="1494391" y="494681"/>
                </a:cubicBezTo>
                <a:close/>
                <a:moveTo>
                  <a:pt x="556827" y="760918"/>
                </a:moveTo>
                <a:cubicBezTo>
                  <a:pt x="556084" y="760787"/>
                  <a:pt x="555699" y="760331"/>
                  <a:pt x="554956" y="760266"/>
                </a:cubicBezTo>
                <a:lnTo>
                  <a:pt x="682755" y="723499"/>
                </a:lnTo>
                <a:cubicBezTo>
                  <a:pt x="659345" y="716654"/>
                  <a:pt x="634690" y="710330"/>
                  <a:pt x="609814" y="704789"/>
                </a:cubicBezTo>
                <a:cubicBezTo>
                  <a:pt x="602023" y="703029"/>
                  <a:pt x="594090" y="701334"/>
                  <a:pt x="586124" y="699769"/>
                </a:cubicBezTo>
                <a:cubicBezTo>
                  <a:pt x="499460" y="683016"/>
                  <a:pt x="402418" y="678974"/>
                  <a:pt x="283146" y="711634"/>
                </a:cubicBezTo>
                <a:cubicBezTo>
                  <a:pt x="181743" y="739405"/>
                  <a:pt x="120379" y="783343"/>
                  <a:pt x="71813" y="832562"/>
                </a:cubicBezTo>
                <a:lnTo>
                  <a:pt x="89264" y="901794"/>
                </a:lnTo>
                <a:cubicBezTo>
                  <a:pt x="91748" y="899251"/>
                  <a:pt x="92934" y="896122"/>
                  <a:pt x="95503" y="893645"/>
                </a:cubicBezTo>
                <a:lnTo>
                  <a:pt x="127915" y="884323"/>
                </a:lnTo>
                <a:cubicBezTo>
                  <a:pt x="173385" y="845013"/>
                  <a:pt x="232493" y="811570"/>
                  <a:pt x="317436" y="788298"/>
                </a:cubicBezTo>
                <a:cubicBezTo>
                  <a:pt x="400482" y="765611"/>
                  <a:pt x="472523" y="761048"/>
                  <a:pt x="538124" y="765872"/>
                </a:cubicBezTo>
                <a:lnTo>
                  <a:pt x="556827" y="760918"/>
                </a:lnTo>
                <a:close/>
                <a:moveTo>
                  <a:pt x="1874710" y="553287"/>
                </a:moveTo>
                <a:cubicBezTo>
                  <a:pt x="1833184" y="551723"/>
                  <a:pt x="1788203" y="555830"/>
                  <a:pt x="1741266" y="570106"/>
                </a:cubicBezTo>
                <a:cubicBezTo>
                  <a:pt x="1672556" y="591032"/>
                  <a:pt x="1606649" y="650225"/>
                  <a:pt x="1538655" y="720369"/>
                </a:cubicBezTo>
                <a:cubicBezTo>
                  <a:pt x="1523596" y="735950"/>
                  <a:pt x="1507886" y="752639"/>
                  <a:pt x="1492501" y="769001"/>
                </a:cubicBezTo>
                <a:cubicBezTo>
                  <a:pt x="1483830" y="778258"/>
                  <a:pt x="1475160" y="787059"/>
                  <a:pt x="1466359" y="796446"/>
                </a:cubicBezTo>
                <a:lnTo>
                  <a:pt x="1589178" y="760918"/>
                </a:lnTo>
                <a:cubicBezTo>
                  <a:pt x="1585657" y="764308"/>
                  <a:pt x="1582072" y="767306"/>
                  <a:pt x="1578552" y="770892"/>
                </a:cubicBezTo>
                <a:lnTo>
                  <a:pt x="1607235" y="762743"/>
                </a:lnTo>
                <a:cubicBezTo>
                  <a:pt x="1663103" y="708440"/>
                  <a:pt x="1717993" y="664110"/>
                  <a:pt x="1774904" y="646770"/>
                </a:cubicBezTo>
                <a:cubicBezTo>
                  <a:pt x="1868908" y="618282"/>
                  <a:pt x="1954568" y="628908"/>
                  <a:pt x="2016825" y="646770"/>
                </a:cubicBezTo>
                <a:lnTo>
                  <a:pt x="2102224" y="622519"/>
                </a:lnTo>
                <a:cubicBezTo>
                  <a:pt x="2102224" y="622519"/>
                  <a:pt x="2092315" y="620238"/>
                  <a:pt x="2081037" y="618151"/>
                </a:cubicBezTo>
                <a:lnTo>
                  <a:pt x="2089773" y="615609"/>
                </a:lnTo>
                <a:cubicBezTo>
                  <a:pt x="2089773" y="615609"/>
                  <a:pt x="1999093" y="557981"/>
                  <a:pt x="1874710" y="553287"/>
                </a:cubicBezTo>
                <a:close/>
                <a:moveTo>
                  <a:pt x="1578552" y="770892"/>
                </a:moveTo>
                <a:lnTo>
                  <a:pt x="1458211" y="805117"/>
                </a:lnTo>
                <a:cubicBezTo>
                  <a:pt x="1363620" y="905379"/>
                  <a:pt x="1261532" y="1006293"/>
                  <a:pt x="1139692" y="1043321"/>
                </a:cubicBezTo>
                <a:cubicBezTo>
                  <a:pt x="1007682" y="1083413"/>
                  <a:pt x="897993" y="1037389"/>
                  <a:pt x="769999" y="1000296"/>
                </a:cubicBezTo>
                <a:lnTo>
                  <a:pt x="640948" y="1037063"/>
                </a:lnTo>
                <a:cubicBezTo>
                  <a:pt x="842242" y="1060857"/>
                  <a:pt x="980237" y="1168617"/>
                  <a:pt x="1160879" y="1113727"/>
                </a:cubicBezTo>
                <a:cubicBezTo>
                  <a:pt x="1326070" y="1063530"/>
                  <a:pt x="1455082" y="894753"/>
                  <a:pt x="1578552" y="770892"/>
                </a:cubicBezTo>
                <a:close/>
                <a:moveTo>
                  <a:pt x="640922" y="1037063"/>
                </a:moveTo>
                <a:cubicBezTo>
                  <a:pt x="640186" y="1036998"/>
                  <a:pt x="639175" y="1037128"/>
                  <a:pt x="638432" y="1037063"/>
                </a:cubicBezTo>
                <a:lnTo>
                  <a:pt x="766857" y="999644"/>
                </a:lnTo>
                <a:cubicBezTo>
                  <a:pt x="743447" y="992864"/>
                  <a:pt x="718792" y="986541"/>
                  <a:pt x="693915" y="980935"/>
                </a:cubicBezTo>
                <a:cubicBezTo>
                  <a:pt x="686125" y="979240"/>
                  <a:pt x="678192" y="978131"/>
                  <a:pt x="670225" y="976566"/>
                </a:cubicBezTo>
                <a:cubicBezTo>
                  <a:pt x="583562" y="959813"/>
                  <a:pt x="486520" y="955184"/>
                  <a:pt x="367248" y="987779"/>
                </a:cubicBezTo>
                <a:cubicBezTo>
                  <a:pt x="258589" y="1017571"/>
                  <a:pt x="193255" y="1064964"/>
                  <a:pt x="143444" y="1118746"/>
                </a:cubicBezTo>
                <a:lnTo>
                  <a:pt x="161521" y="1192281"/>
                </a:lnTo>
                <a:cubicBezTo>
                  <a:pt x="168020" y="1185175"/>
                  <a:pt x="172486" y="1177352"/>
                  <a:pt x="179605" y="1170442"/>
                </a:cubicBezTo>
                <a:lnTo>
                  <a:pt x="212017" y="1161120"/>
                </a:lnTo>
                <a:cubicBezTo>
                  <a:pt x="257487" y="1121810"/>
                  <a:pt x="315976" y="1087716"/>
                  <a:pt x="400912" y="1064508"/>
                </a:cubicBezTo>
                <a:cubicBezTo>
                  <a:pt x="483964" y="1041757"/>
                  <a:pt x="555999" y="1037845"/>
                  <a:pt x="621600" y="1042669"/>
                </a:cubicBezTo>
                <a:lnTo>
                  <a:pt x="640922" y="1037063"/>
                </a:lnTo>
                <a:close/>
                <a:moveTo>
                  <a:pt x="1958871" y="829432"/>
                </a:moveTo>
                <a:cubicBezTo>
                  <a:pt x="1917345" y="827868"/>
                  <a:pt x="1871777" y="832627"/>
                  <a:pt x="1824775" y="846904"/>
                </a:cubicBezTo>
                <a:cubicBezTo>
                  <a:pt x="1756064" y="867764"/>
                  <a:pt x="1690809" y="927022"/>
                  <a:pt x="1622816" y="997167"/>
                </a:cubicBezTo>
                <a:cubicBezTo>
                  <a:pt x="1607757" y="1012747"/>
                  <a:pt x="1592046" y="1028784"/>
                  <a:pt x="1576661" y="1045147"/>
                </a:cubicBezTo>
                <a:cubicBezTo>
                  <a:pt x="1567991" y="1054469"/>
                  <a:pt x="1559321" y="1063204"/>
                  <a:pt x="1550520" y="1072592"/>
                </a:cubicBezTo>
                <a:lnTo>
                  <a:pt x="1673338" y="1037063"/>
                </a:lnTo>
                <a:cubicBezTo>
                  <a:pt x="1669818" y="1040518"/>
                  <a:pt x="1666232" y="1044104"/>
                  <a:pt x="1662712" y="1047624"/>
                </a:cubicBezTo>
                <a:lnTo>
                  <a:pt x="1691396" y="1038953"/>
                </a:lnTo>
                <a:cubicBezTo>
                  <a:pt x="1747264" y="984585"/>
                  <a:pt x="1802154" y="940908"/>
                  <a:pt x="1859065" y="923567"/>
                </a:cubicBezTo>
                <a:cubicBezTo>
                  <a:pt x="1953069" y="895079"/>
                  <a:pt x="2038142" y="905705"/>
                  <a:pt x="2100333" y="923567"/>
                </a:cubicBezTo>
                <a:lnTo>
                  <a:pt x="2186384" y="898665"/>
                </a:lnTo>
                <a:cubicBezTo>
                  <a:pt x="2186384" y="898665"/>
                  <a:pt x="2175889" y="897035"/>
                  <a:pt x="2164546" y="894949"/>
                </a:cubicBezTo>
                <a:lnTo>
                  <a:pt x="2173281" y="891819"/>
                </a:lnTo>
                <a:cubicBezTo>
                  <a:pt x="2173281" y="891819"/>
                  <a:pt x="2083254" y="834192"/>
                  <a:pt x="1958871" y="829432"/>
                </a:cubicBezTo>
                <a:close/>
                <a:moveTo>
                  <a:pt x="1662712" y="1047624"/>
                </a:moveTo>
                <a:lnTo>
                  <a:pt x="1542371" y="1081914"/>
                </a:lnTo>
                <a:cubicBezTo>
                  <a:pt x="1447780" y="1182176"/>
                  <a:pt x="1345693" y="1283091"/>
                  <a:pt x="1223852" y="1320053"/>
                </a:cubicBezTo>
                <a:cubicBezTo>
                  <a:pt x="1091842" y="1360211"/>
                  <a:pt x="982127" y="1314186"/>
                  <a:pt x="854159" y="1277093"/>
                </a:cubicBezTo>
                <a:lnTo>
                  <a:pt x="725109" y="1313208"/>
                </a:lnTo>
                <a:cubicBezTo>
                  <a:pt x="926403" y="1337003"/>
                  <a:pt x="1064397" y="1444827"/>
                  <a:pt x="1245039" y="1389937"/>
                </a:cubicBezTo>
                <a:cubicBezTo>
                  <a:pt x="1410231" y="1339741"/>
                  <a:pt x="1539242" y="1171550"/>
                  <a:pt x="1662712" y="1047624"/>
                </a:cubicBezTo>
                <a:close/>
                <a:moveTo>
                  <a:pt x="725083" y="1313208"/>
                </a:moveTo>
                <a:cubicBezTo>
                  <a:pt x="724346" y="1313143"/>
                  <a:pt x="723336" y="1313339"/>
                  <a:pt x="722593" y="1313208"/>
                </a:cubicBezTo>
                <a:lnTo>
                  <a:pt x="850391" y="1275789"/>
                </a:lnTo>
                <a:cubicBezTo>
                  <a:pt x="826981" y="1269010"/>
                  <a:pt x="802952" y="1263338"/>
                  <a:pt x="778076" y="1257732"/>
                </a:cubicBezTo>
                <a:cubicBezTo>
                  <a:pt x="770286" y="1256037"/>
                  <a:pt x="762352" y="1254277"/>
                  <a:pt x="754386" y="1252777"/>
                </a:cubicBezTo>
                <a:cubicBezTo>
                  <a:pt x="667722" y="1235958"/>
                  <a:pt x="570061" y="1231330"/>
                  <a:pt x="450789" y="1263990"/>
                </a:cubicBezTo>
                <a:cubicBezTo>
                  <a:pt x="338382" y="1294759"/>
                  <a:pt x="271744" y="1344434"/>
                  <a:pt x="221372" y="1400498"/>
                </a:cubicBezTo>
                <a:cubicBezTo>
                  <a:pt x="219260" y="1402845"/>
                  <a:pt x="217141" y="1404996"/>
                  <a:pt x="215140" y="1407343"/>
                </a:cubicBezTo>
                <a:lnTo>
                  <a:pt x="234462" y="1482768"/>
                </a:lnTo>
                <a:cubicBezTo>
                  <a:pt x="244580" y="1470903"/>
                  <a:pt x="252070" y="1457931"/>
                  <a:pt x="263763" y="1446653"/>
                </a:cubicBezTo>
                <a:lnTo>
                  <a:pt x="296180" y="1437265"/>
                </a:lnTo>
                <a:cubicBezTo>
                  <a:pt x="341646" y="1397956"/>
                  <a:pt x="400139" y="1363926"/>
                  <a:pt x="485075" y="1340654"/>
                </a:cubicBezTo>
                <a:cubicBezTo>
                  <a:pt x="568127" y="1317902"/>
                  <a:pt x="640162" y="1313991"/>
                  <a:pt x="705763" y="1318815"/>
                </a:cubicBezTo>
                <a:lnTo>
                  <a:pt x="725085" y="1313208"/>
                </a:lnTo>
                <a:close/>
              </a:path>
            </a:pathLst>
          </a:custGeom>
          <a:solidFill>
            <a:srgbClr val="000000">
              <a:alpha val="4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24" name="Google Shape;224;p5"/>
          <p:cNvGrpSpPr/>
          <p:nvPr/>
        </p:nvGrpSpPr>
        <p:grpSpPr>
          <a:xfrm rot="-741565">
            <a:off x="9724810" y="1063346"/>
            <a:ext cx="1124666" cy="1467012"/>
            <a:chOff x="5637109" y="2191514"/>
            <a:chExt cx="2143612" cy="2796121"/>
          </a:xfrm>
        </p:grpSpPr>
        <p:grpSp>
          <p:nvGrpSpPr>
            <p:cNvPr id="225" name="Google Shape;225;p5"/>
            <p:cNvGrpSpPr/>
            <p:nvPr/>
          </p:nvGrpSpPr>
          <p:grpSpPr>
            <a:xfrm>
              <a:off x="5637109" y="2191514"/>
              <a:ext cx="2143612" cy="2796121"/>
              <a:chOff x="5637109" y="2191514"/>
              <a:chExt cx="2143612" cy="2796121"/>
            </a:xfrm>
          </p:grpSpPr>
          <p:sp>
            <p:nvSpPr>
              <p:cNvPr id="226" name="Google Shape;226;p5"/>
              <p:cNvSpPr/>
              <p:nvPr/>
            </p:nvSpPr>
            <p:spPr>
              <a:xfrm>
                <a:off x="5870944" y="2751072"/>
                <a:ext cx="1675943" cy="1675943"/>
              </a:xfrm>
              <a:custGeom>
                <a:avLst/>
                <a:gdLst/>
                <a:ahLst/>
                <a:cxnLst/>
                <a:rect l="l" t="t" r="r" b="b"/>
                <a:pathLst>
                  <a:path w="1675943" h="1675943" extrusionOk="0">
                    <a:moveTo>
                      <a:pt x="956539" y="8585"/>
                    </a:moveTo>
                    <a:cubicBezTo>
                      <a:pt x="498709" y="-56865"/>
                      <a:pt x="73995" y="261653"/>
                      <a:pt x="8609" y="719549"/>
                    </a:cubicBezTo>
                    <a:cubicBezTo>
                      <a:pt x="-56841" y="1177379"/>
                      <a:pt x="261677" y="1602092"/>
                      <a:pt x="719573" y="1667478"/>
                    </a:cubicBezTo>
                    <a:cubicBezTo>
                      <a:pt x="1177403" y="1732929"/>
                      <a:pt x="1602117" y="1414410"/>
                      <a:pt x="1667502" y="956515"/>
                    </a:cubicBezTo>
                    <a:cubicBezTo>
                      <a:pt x="1732953" y="498685"/>
                      <a:pt x="1414434" y="73971"/>
                      <a:pt x="956539" y="8585"/>
                    </a:cubicBezTo>
                    <a:close/>
                    <a:moveTo>
                      <a:pt x="953279" y="31663"/>
                    </a:moveTo>
                    <a:cubicBezTo>
                      <a:pt x="1398332" y="95223"/>
                      <a:pt x="1708050" y="508137"/>
                      <a:pt x="1644425" y="953255"/>
                    </a:cubicBezTo>
                    <a:cubicBezTo>
                      <a:pt x="1580864" y="1398308"/>
                      <a:pt x="1167950" y="1708026"/>
                      <a:pt x="722832" y="1644401"/>
                    </a:cubicBezTo>
                    <a:cubicBezTo>
                      <a:pt x="277779" y="1580840"/>
                      <a:pt x="-31939" y="1167926"/>
                      <a:pt x="31687" y="722808"/>
                    </a:cubicBezTo>
                    <a:cubicBezTo>
                      <a:pt x="95247" y="277755"/>
                      <a:pt x="508161" y="-31963"/>
                      <a:pt x="953279" y="31663"/>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7" name="Google Shape;227;p5"/>
              <p:cNvSpPr/>
              <p:nvPr/>
            </p:nvSpPr>
            <p:spPr>
              <a:xfrm>
                <a:off x="5637109" y="2517238"/>
                <a:ext cx="2143612" cy="2143611"/>
              </a:xfrm>
              <a:custGeom>
                <a:avLst/>
                <a:gdLst/>
                <a:ahLst/>
                <a:cxnLst/>
                <a:rect l="l" t="t" r="r" b="b"/>
                <a:pathLst>
                  <a:path w="2143612" h="2143611" extrusionOk="0">
                    <a:moveTo>
                      <a:pt x="1223394" y="10960"/>
                    </a:moveTo>
                    <a:cubicBezTo>
                      <a:pt x="637791" y="-72744"/>
                      <a:pt x="94627" y="334759"/>
                      <a:pt x="10988" y="920362"/>
                    </a:cubicBezTo>
                    <a:cubicBezTo>
                      <a:pt x="-72716" y="1506030"/>
                      <a:pt x="334592" y="2049129"/>
                      <a:pt x="920260" y="2132768"/>
                    </a:cubicBezTo>
                    <a:cubicBezTo>
                      <a:pt x="1505862" y="2216472"/>
                      <a:pt x="2049157" y="1809164"/>
                      <a:pt x="2132796" y="1223561"/>
                    </a:cubicBezTo>
                    <a:cubicBezTo>
                      <a:pt x="2216500" y="637893"/>
                      <a:pt x="1809062" y="94599"/>
                      <a:pt x="1223394" y="10960"/>
                    </a:cubicBezTo>
                    <a:close/>
                    <a:moveTo>
                      <a:pt x="1220134" y="34037"/>
                    </a:moveTo>
                    <a:cubicBezTo>
                      <a:pt x="1792960" y="115851"/>
                      <a:pt x="2191402" y="647346"/>
                      <a:pt x="2109588" y="1220236"/>
                    </a:cubicBezTo>
                    <a:cubicBezTo>
                      <a:pt x="2027709" y="1793062"/>
                      <a:pt x="1496410" y="2191569"/>
                      <a:pt x="923519" y="2109690"/>
                    </a:cubicBezTo>
                    <a:cubicBezTo>
                      <a:pt x="350694" y="2027877"/>
                      <a:pt x="-47814" y="1496512"/>
                      <a:pt x="34065" y="923687"/>
                    </a:cubicBezTo>
                    <a:cubicBezTo>
                      <a:pt x="115879" y="350796"/>
                      <a:pt x="647243" y="-47842"/>
                      <a:pt x="1220134" y="34037"/>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28" name="Google Shape;228;p5"/>
              <p:cNvGrpSpPr/>
              <p:nvPr/>
            </p:nvGrpSpPr>
            <p:grpSpPr>
              <a:xfrm rot="-2276354">
                <a:off x="6335118" y="2383918"/>
                <a:ext cx="919933" cy="855459"/>
                <a:chOff x="5781651" y="3138498"/>
                <a:chExt cx="625662" cy="581812"/>
              </a:xfrm>
            </p:grpSpPr>
            <p:sp>
              <p:nvSpPr>
                <p:cNvPr id="229" name="Google Shape;229;p5"/>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0" name="Google Shape;230;p5"/>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1" name="Google Shape;231;p5"/>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2" name="Google Shape;232;p5"/>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3" name="Google Shape;233;p5"/>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4" name="Google Shape;234;p5"/>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5" name="Google Shape;235;p5"/>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6" name="Google Shape;236;p5"/>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7" name="Google Shape;237;p5"/>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8" name="Google Shape;238;p5"/>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9" name="Google Shape;239;p5"/>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0" name="Google Shape;240;p5"/>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1" name="Google Shape;241;p5"/>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2" name="Google Shape;242;p5"/>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3" name="Google Shape;243;p5"/>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44" name="Google Shape;244;p5"/>
              <p:cNvGrpSpPr/>
              <p:nvPr/>
            </p:nvGrpSpPr>
            <p:grpSpPr>
              <a:xfrm rot="8013194">
                <a:off x="6331224" y="3931838"/>
                <a:ext cx="919930" cy="855457"/>
                <a:chOff x="5781651" y="3138498"/>
                <a:chExt cx="625662" cy="581812"/>
              </a:xfrm>
            </p:grpSpPr>
            <p:sp>
              <p:nvSpPr>
                <p:cNvPr id="245" name="Google Shape;245;p5"/>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6" name="Google Shape;246;p5"/>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7" name="Google Shape;247;p5"/>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8" name="Google Shape;248;p5"/>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9" name="Google Shape;249;p5"/>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0" name="Google Shape;250;p5"/>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1" name="Google Shape;251;p5"/>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2" name="Google Shape;252;p5"/>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3" name="Google Shape;253;p5"/>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4" name="Google Shape;254;p5"/>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5" name="Google Shape;255;p5"/>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6" name="Google Shape;256;p5"/>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7" name="Google Shape;257;p5"/>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8" name="Google Shape;258;p5"/>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9" name="Google Shape;259;p5"/>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260" name="Google Shape;260;p5"/>
            <p:cNvSpPr/>
            <p:nvPr/>
          </p:nvSpPr>
          <p:spPr>
            <a:xfrm>
              <a:off x="6093451" y="3223369"/>
              <a:ext cx="1269436" cy="691467"/>
            </a:xfrm>
            <a:custGeom>
              <a:avLst/>
              <a:gdLst/>
              <a:ahLst/>
              <a:cxnLst/>
              <a:rect l="l" t="t" r="r" b="b"/>
              <a:pathLst>
                <a:path w="909990" h="495675" extrusionOk="0">
                  <a:moveTo>
                    <a:pt x="11644" y="443807"/>
                  </a:moveTo>
                  <a:cubicBezTo>
                    <a:pt x="4972" y="428433"/>
                    <a:pt x="1201" y="415284"/>
                    <a:pt x="234" y="404551"/>
                  </a:cubicBezTo>
                  <a:cubicBezTo>
                    <a:pt x="-636" y="393818"/>
                    <a:pt x="911" y="384536"/>
                    <a:pt x="4972" y="376704"/>
                  </a:cubicBezTo>
                  <a:cubicBezTo>
                    <a:pt x="9033" y="368872"/>
                    <a:pt x="15801" y="362974"/>
                    <a:pt x="25277" y="358817"/>
                  </a:cubicBezTo>
                  <a:cubicBezTo>
                    <a:pt x="32239" y="355819"/>
                    <a:pt x="39007" y="354562"/>
                    <a:pt x="45485" y="355046"/>
                  </a:cubicBezTo>
                  <a:cubicBezTo>
                    <a:pt x="51964" y="355529"/>
                    <a:pt x="58055" y="357753"/>
                    <a:pt x="63856" y="361524"/>
                  </a:cubicBezTo>
                  <a:cubicBezTo>
                    <a:pt x="69561" y="365295"/>
                    <a:pt x="75072" y="370613"/>
                    <a:pt x="80390" y="377381"/>
                  </a:cubicBezTo>
                  <a:cubicBezTo>
                    <a:pt x="85612" y="384149"/>
                    <a:pt x="91026" y="394012"/>
                    <a:pt x="96634" y="406872"/>
                  </a:cubicBezTo>
                  <a:cubicBezTo>
                    <a:pt x="103306" y="422149"/>
                    <a:pt x="107077" y="435202"/>
                    <a:pt x="107947" y="445934"/>
                  </a:cubicBezTo>
                  <a:cubicBezTo>
                    <a:pt x="108914" y="456667"/>
                    <a:pt x="107367" y="465949"/>
                    <a:pt x="103306" y="473781"/>
                  </a:cubicBezTo>
                  <a:cubicBezTo>
                    <a:pt x="99245" y="481613"/>
                    <a:pt x="92477" y="487608"/>
                    <a:pt x="82904" y="491765"/>
                  </a:cubicBezTo>
                  <a:cubicBezTo>
                    <a:pt x="70335" y="497180"/>
                    <a:pt x="58538" y="496987"/>
                    <a:pt x="47419" y="491089"/>
                  </a:cubicBezTo>
                  <a:cubicBezTo>
                    <a:pt x="34173" y="484030"/>
                    <a:pt x="22280" y="468270"/>
                    <a:pt x="11644" y="443807"/>
                  </a:cubicBezTo>
                  <a:lnTo>
                    <a:pt x="11644" y="443807"/>
                  </a:lnTo>
                  <a:close/>
                  <a:moveTo>
                    <a:pt x="28081" y="436652"/>
                  </a:moveTo>
                  <a:cubicBezTo>
                    <a:pt x="37363" y="458021"/>
                    <a:pt x="46065" y="471170"/>
                    <a:pt x="54091" y="476102"/>
                  </a:cubicBezTo>
                  <a:cubicBezTo>
                    <a:pt x="62213" y="481033"/>
                    <a:pt x="69851" y="481903"/>
                    <a:pt x="77200" y="478712"/>
                  </a:cubicBezTo>
                  <a:cubicBezTo>
                    <a:pt x="84548" y="475521"/>
                    <a:pt x="89189" y="469333"/>
                    <a:pt x="91123" y="460051"/>
                  </a:cubicBezTo>
                  <a:cubicBezTo>
                    <a:pt x="93057" y="450769"/>
                    <a:pt x="89383" y="435492"/>
                    <a:pt x="80100" y="414123"/>
                  </a:cubicBezTo>
                  <a:cubicBezTo>
                    <a:pt x="70818" y="392658"/>
                    <a:pt x="62116" y="379508"/>
                    <a:pt x="54091" y="374577"/>
                  </a:cubicBezTo>
                  <a:cubicBezTo>
                    <a:pt x="46065" y="369743"/>
                    <a:pt x="38234" y="368872"/>
                    <a:pt x="30788" y="372063"/>
                  </a:cubicBezTo>
                  <a:cubicBezTo>
                    <a:pt x="23440" y="375254"/>
                    <a:pt x="18896" y="380862"/>
                    <a:pt x="17252" y="388984"/>
                  </a:cubicBezTo>
                  <a:cubicBezTo>
                    <a:pt x="15221" y="399426"/>
                    <a:pt x="18799" y="415284"/>
                    <a:pt x="28081" y="436652"/>
                  </a:cubicBezTo>
                  <a:lnTo>
                    <a:pt x="28081" y="436652"/>
                  </a:lnTo>
                  <a:close/>
                  <a:moveTo>
                    <a:pt x="125835" y="430077"/>
                  </a:moveTo>
                  <a:lnTo>
                    <a:pt x="141982" y="421375"/>
                  </a:lnTo>
                  <a:cubicBezTo>
                    <a:pt x="146816" y="429014"/>
                    <a:pt x="152328" y="433945"/>
                    <a:pt x="158613" y="436072"/>
                  </a:cubicBezTo>
                  <a:cubicBezTo>
                    <a:pt x="164897" y="438199"/>
                    <a:pt x="171279" y="437909"/>
                    <a:pt x="177661" y="435105"/>
                  </a:cubicBezTo>
                  <a:cubicBezTo>
                    <a:pt x="185396" y="431721"/>
                    <a:pt x="190617" y="426016"/>
                    <a:pt x="193421" y="417894"/>
                  </a:cubicBezTo>
                  <a:cubicBezTo>
                    <a:pt x="196225" y="409772"/>
                    <a:pt x="195548" y="400877"/>
                    <a:pt x="191391" y="391304"/>
                  </a:cubicBezTo>
                  <a:cubicBezTo>
                    <a:pt x="187426" y="382216"/>
                    <a:pt x="181722" y="376124"/>
                    <a:pt x="174373" y="373030"/>
                  </a:cubicBezTo>
                  <a:cubicBezTo>
                    <a:pt x="166928" y="369936"/>
                    <a:pt x="159096" y="370226"/>
                    <a:pt x="150781" y="373804"/>
                  </a:cubicBezTo>
                  <a:cubicBezTo>
                    <a:pt x="145656" y="376027"/>
                    <a:pt x="141498" y="379218"/>
                    <a:pt x="138308" y="383376"/>
                  </a:cubicBezTo>
                  <a:cubicBezTo>
                    <a:pt x="135214" y="387534"/>
                    <a:pt x="133183" y="391981"/>
                    <a:pt x="132506" y="396719"/>
                  </a:cubicBezTo>
                  <a:lnTo>
                    <a:pt x="116649" y="401264"/>
                  </a:lnTo>
                  <a:lnTo>
                    <a:pt x="100309" y="328843"/>
                  </a:lnTo>
                  <a:lnTo>
                    <a:pt x="165091" y="300803"/>
                  </a:lnTo>
                  <a:lnTo>
                    <a:pt x="171762" y="316080"/>
                  </a:lnTo>
                  <a:lnTo>
                    <a:pt x="119743" y="338608"/>
                  </a:lnTo>
                  <a:lnTo>
                    <a:pt x="127865" y="376704"/>
                  </a:lnTo>
                  <a:cubicBezTo>
                    <a:pt x="133280" y="367905"/>
                    <a:pt x="140338" y="361621"/>
                    <a:pt x="148944" y="357850"/>
                  </a:cubicBezTo>
                  <a:cubicBezTo>
                    <a:pt x="160353" y="352919"/>
                    <a:pt x="171666" y="352725"/>
                    <a:pt x="182882" y="357173"/>
                  </a:cubicBezTo>
                  <a:cubicBezTo>
                    <a:pt x="194098" y="361621"/>
                    <a:pt x="202413" y="370129"/>
                    <a:pt x="207828" y="382506"/>
                  </a:cubicBezTo>
                  <a:cubicBezTo>
                    <a:pt x="212952" y="394302"/>
                    <a:pt x="213919" y="406001"/>
                    <a:pt x="210729" y="417507"/>
                  </a:cubicBezTo>
                  <a:cubicBezTo>
                    <a:pt x="206958" y="431721"/>
                    <a:pt x="197869" y="441873"/>
                    <a:pt x="183365" y="448158"/>
                  </a:cubicBezTo>
                  <a:cubicBezTo>
                    <a:pt x="171472" y="453283"/>
                    <a:pt x="160353" y="454153"/>
                    <a:pt x="150007" y="450769"/>
                  </a:cubicBezTo>
                  <a:cubicBezTo>
                    <a:pt x="139758" y="447578"/>
                    <a:pt x="131636" y="440616"/>
                    <a:pt x="125835" y="430077"/>
                  </a:cubicBezTo>
                  <a:lnTo>
                    <a:pt x="125835" y="430077"/>
                  </a:lnTo>
                  <a:close/>
                  <a:moveTo>
                    <a:pt x="250758" y="416541"/>
                  </a:moveTo>
                  <a:lnTo>
                    <a:pt x="242830" y="398363"/>
                  </a:lnTo>
                  <a:lnTo>
                    <a:pt x="261104" y="390338"/>
                  </a:lnTo>
                  <a:lnTo>
                    <a:pt x="269033" y="408515"/>
                  </a:lnTo>
                  <a:lnTo>
                    <a:pt x="250758" y="416541"/>
                  </a:lnTo>
                  <a:lnTo>
                    <a:pt x="250758" y="416541"/>
                  </a:lnTo>
                  <a:close/>
                  <a:moveTo>
                    <a:pt x="353153" y="372160"/>
                  </a:moveTo>
                  <a:lnTo>
                    <a:pt x="337199" y="379121"/>
                  </a:lnTo>
                  <a:lnTo>
                    <a:pt x="293012" y="277114"/>
                  </a:lnTo>
                  <a:cubicBezTo>
                    <a:pt x="290788" y="282431"/>
                    <a:pt x="287307" y="288330"/>
                    <a:pt x="282666" y="294711"/>
                  </a:cubicBezTo>
                  <a:cubicBezTo>
                    <a:pt x="278025" y="301093"/>
                    <a:pt x="273577" y="306314"/>
                    <a:pt x="269419" y="310278"/>
                  </a:cubicBezTo>
                  <a:lnTo>
                    <a:pt x="262748" y="294808"/>
                  </a:lnTo>
                  <a:cubicBezTo>
                    <a:pt x="269903" y="286686"/>
                    <a:pt x="275511" y="278274"/>
                    <a:pt x="279572" y="269378"/>
                  </a:cubicBezTo>
                  <a:cubicBezTo>
                    <a:pt x="283633" y="260483"/>
                    <a:pt x="285857" y="252651"/>
                    <a:pt x="286243" y="245786"/>
                  </a:cubicBezTo>
                  <a:lnTo>
                    <a:pt x="296589" y="241338"/>
                  </a:lnTo>
                  <a:lnTo>
                    <a:pt x="353153" y="372160"/>
                  </a:lnTo>
                  <a:lnTo>
                    <a:pt x="353153" y="372160"/>
                  </a:lnTo>
                  <a:close/>
                  <a:moveTo>
                    <a:pt x="471405" y="302640"/>
                  </a:moveTo>
                  <a:lnTo>
                    <a:pt x="478076" y="318013"/>
                  </a:lnTo>
                  <a:lnTo>
                    <a:pt x="391926" y="355336"/>
                  </a:lnTo>
                  <a:cubicBezTo>
                    <a:pt x="390185" y="351565"/>
                    <a:pt x="389122" y="347601"/>
                    <a:pt x="389025" y="343443"/>
                  </a:cubicBezTo>
                  <a:cubicBezTo>
                    <a:pt x="388638" y="336578"/>
                    <a:pt x="389702" y="329326"/>
                    <a:pt x="392022" y="321591"/>
                  </a:cubicBezTo>
                  <a:cubicBezTo>
                    <a:pt x="394343" y="313856"/>
                    <a:pt x="398501" y="304187"/>
                    <a:pt x="404399" y="292777"/>
                  </a:cubicBezTo>
                  <a:cubicBezTo>
                    <a:pt x="413487" y="274986"/>
                    <a:pt x="419095" y="261643"/>
                    <a:pt x="421126" y="252748"/>
                  </a:cubicBezTo>
                  <a:cubicBezTo>
                    <a:pt x="423156" y="243852"/>
                    <a:pt x="422866" y="236310"/>
                    <a:pt x="420256" y="230219"/>
                  </a:cubicBezTo>
                  <a:cubicBezTo>
                    <a:pt x="417548" y="223837"/>
                    <a:pt x="412907" y="219486"/>
                    <a:pt x="406526" y="217166"/>
                  </a:cubicBezTo>
                  <a:cubicBezTo>
                    <a:pt x="400144" y="214748"/>
                    <a:pt x="393279" y="215135"/>
                    <a:pt x="385931" y="218326"/>
                  </a:cubicBezTo>
                  <a:cubicBezTo>
                    <a:pt x="378196" y="221710"/>
                    <a:pt x="373071" y="226641"/>
                    <a:pt x="370460" y="233313"/>
                  </a:cubicBezTo>
                  <a:cubicBezTo>
                    <a:pt x="367850" y="239985"/>
                    <a:pt x="368237" y="247333"/>
                    <a:pt x="371717" y="255552"/>
                  </a:cubicBezTo>
                  <a:lnTo>
                    <a:pt x="354507" y="260966"/>
                  </a:lnTo>
                  <a:cubicBezTo>
                    <a:pt x="350349" y="248203"/>
                    <a:pt x="350542" y="236987"/>
                    <a:pt x="355087" y="227415"/>
                  </a:cubicBezTo>
                  <a:cubicBezTo>
                    <a:pt x="359631" y="217843"/>
                    <a:pt x="368140" y="210301"/>
                    <a:pt x="380516" y="204983"/>
                  </a:cubicBezTo>
                  <a:cubicBezTo>
                    <a:pt x="392989" y="199568"/>
                    <a:pt x="404399" y="198698"/>
                    <a:pt x="414744" y="202469"/>
                  </a:cubicBezTo>
                  <a:cubicBezTo>
                    <a:pt x="424994" y="206240"/>
                    <a:pt x="432439" y="213298"/>
                    <a:pt x="436886" y="223547"/>
                  </a:cubicBezTo>
                  <a:cubicBezTo>
                    <a:pt x="439110" y="228769"/>
                    <a:pt x="440271" y="234377"/>
                    <a:pt x="440367" y="240275"/>
                  </a:cubicBezTo>
                  <a:cubicBezTo>
                    <a:pt x="440464" y="246269"/>
                    <a:pt x="439207" y="253038"/>
                    <a:pt x="436596" y="260773"/>
                  </a:cubicBezTo>
                  <a:cubicBezTo>
                    <a:pt x="434082" y="268508"/>
                    <a:pt x="429151" y="279724"/>
                    <a:pt x="421900" y="294421"/>
                  </a:cubicBezTo>
                  <a:cubicBezTo>
                    <a:pt x="415808" y="306604"/>
                    <a:pt x="412037" y="314823"/>
                    <a:pt x="410490" y="318787"/>
                  </a:cubicBezTo>
                  <a:cubicBezTo>
                    <a:pt x="409040" y="322848"/>
                    <a:pt x="407976" y="326716"/>
                    <a:pt x="407493" y="330390"/>
                  </a:cubicBezTo>
                  <a:lnTo>
                    <a:pt x="471405" y="302640"/>
                  </a:lnTo>
                  <a:close/>
                  <a:moveTo>
                    <a:pt x="504183" y="306701"/>
                  </a:moveTo>
                  <a:lnTo>
                    <a:pt x="496254" y="288523"/>
                  </a:lnTo>
                  <a:lnTo>
                    <a:pt x="514432" y="280594"/>
                  </a:lnTo>
                  <a:lnTo>
                    <a:pt x="522360" y="298772"/>
                  </a:lnTo>
                  <a:lnTo>
                    <a:pt x="504183" y="306701"/>
                  </a:lnTo>
                  <a:lnTo>
                    <a:pt x="504183" y="306701"/>
                  </a:lnTo>
                  <a:close/>
                  <a:moveTo>
                    <a:pt x="623692" y="236600"/>
                  </a:moveTo>
                  <a:lnTo>
                    <a:pt x="630363" y="251974"/>
                  </a:lnTo>
                  <a:lnTo>
                    <a:pt x="544212" y="289296"/>
                  </a:lnTo>
                  <a:cubicBezTo>
                    <a:pt x="542472" y="285526"/>
                    <a:pt x="541408" y="281561"/>
                    <a:pt x="541312" y="277404"/>
                  </a:cubicBezTo>
                  <a:cubicBezTo>
                    <a:pt x="540925" y="270539"/>
                    <a:pt x="541988" y="263287"/>
                    <a:pt x="544309" y="255552"/>
                  </a:cubicBezTo>
                  <a:cubicBezTo>
                    <a:pt x="546630" y="247816"/>
                    <a:pt x="550787" y="238147"/>
                    <a:pt x="556685" y="226738"/>
                  </a:cubicBezTo>
                  <a:cubicBezTo>
                    <a:pt x="565774" y="208947"/>
                    <a:pt x="571382" y="195604"/>
                    <a:pt x="573413" y="186708"/>
                  </a:cubicBezTo>
                  <a:cubicBezTo>
                    <a:pt x="575443" y="177813"/>
                    <a:pt x="575153" y="170271"/>
                    <a:pt x="572543" y="164180"/>
                  </a:cubicBezTo>
                  <a:cubicBezTo>
                    <a:pt x="569835" y="157798"/>
                    <a:pt x="565194" y="153447"/>
                    <a:pt x="558813" y="151126"/>
                  </a:cubicBezTo>
                  <a:cubicBezTo>
                    <a:pt x="552431" y="148806"/>
                    <a:pt x="545566" y="149096"/>
                    <a:pt x="538218" y="152287"/>
                  </a:cubicBezTo>
                  <a:cubicBezTo>
                    <a:pt x="530482" y="155671"/>
                    <a:pt x="525358" y="160602"/>
                    <a:pt x="522747" y="167274"/>
                  </a:cubicBezTo>
                  <a:cubicBezTo>
                    <a:pt x="520137" y="173945"/>
                    <a:pt x="520523" y="181294"/>
                    <a:pt x="524004" y="189512"/>
                  </a:cubicBezTo>
                  <a:lnTo>
                    <a:pt x="506793" y="194927"/>
                  </a:lnTo>
                  <a:cubicBezTo>
                    <a:pt x="502636" y="182164"/>
                    <a:pt x="502829" y="170948"/>
                    <a:pt x="507373" y="161376"/>
                  </a:cubicBezTo>
                  <a:cubicBezTo>
                    <a:pt x="511918" y="151803"/>
                    <a:pt x="520427" y="144261"/>
                    <a:pt x="532803" y="138944"/>
                  </a:cubicBezTo>
                  <a:cubicBezTo>
                    <a:pt x="545276" y="133529"/>
                    <a:pt x="556685" y="132659"/>
                    <a:pt x="567031" y="136526"/>
                  </a:cubicBezTo>
                  <a:cubicBezTo>
                    <a:pt x="577280" y="140297"/>
                    <a:pt x="584725" y="147356"/>
                    <a:pt x="589173" y="157605"/>
                  </a:cubicBezTo>
                  <a:cubicBezTo>
                    <a:pt x="591397" y="162826"/>
                    <a:pt x="592557" y="168434"/>
                    <a:pt x="592654" y="174332"/>
                  </a:cubicBezTo>
                  <a:cubicBezTo>
                    <a:pt x="592751" y="180327"/>
                    <a:pt x="591494" y="187095"/>
                    <a:pt x="588883" y="194830"/>
                  </a:cubicBezTo>
                  <a:cubicBezTo>
                    <a:pt x="586369" y="202566"/>
                    <a:pt x="581438" y="213782"/>
                    <a:pt x="574186" y="228478"/>
                  </a:cubicBezTo>
                  <a:cubicBezTo>
                    <a:pt x="568095" y="240661"/>
                    <a:pt x="564324" y="248880"/>
                    <a:pt x="562777" y="252844"/>
                  </a:cubicBezTo>
                  <a:cubicBezTo>
                    <a:pt x="561326" y="256905"/>
                    <a:pt x="560263" y="260773"/>
                    <a:pt x="559779" y="264447"/>
                  </a:cubicBezTo>
                  <a:lnTo>
                    <a:pt x="623692" y="236600"/>
                  </a:lnTo>
                  <a:close/>
                  <a:moveTo>
                    <a:pt x="619534" y="180327"/>
                  </a:moveTo>
                  <a:cubicBezTo>
                    <a:pt x="612862" y="164953"/>
                    <a:pt x="609091" y="151803"/>
                    <a:pt x="608124" y="141071"/>
                  </a:cubicBezTo>
                  <a:cubicBezTo>
                    <a:pt x="607254" y="130338"/>
                    <a:pt x="608801" y="121056"/>
                    <a:pt x="612862" y="113224"/>
                  </a:cubicBezTo>
                  <a:cubicBezTo>
                    <a:pt x="616923" y="105392"/>
                    <a:pt x="623692" y="99494"/>
                    <a:pt x="633167" y="95336"/>
                  </a:cubicBezTo>
                  <a:cubicBezTo>
                    <a:pt x="640129" y="92339"/>
                    <a:pt x="646897" y="91082"/>
                    <a:pt x="653375" y="91565"/>
                  </a:cubicBezTo>
                  <a:cubicBezTo>
                    <a:pt x="659854" y="92049"/>
                    <a:pt x="665945" y="94273"/>
                    <a:pt x="671746" y="98044"/>
                  </a:cubicBezTo>
                  <a:cubicBezTo>
                    <a:pt x="677451" y="101815"/>
                    <a:pt x="682962" y="107133"/>
                    <a:pt x="688280" y="113901"/>
                  </a:cubicBezTo>
                  <a:cubicBezTo>
                    <a:pt x="693502" y="120669"/>
                    <a:pt x="698916" y="130532"/>
                    <a:pt x="704524" y="143391"/>
                  </a:cubicBezTo>
                  <a:cubicBezTo>
                    <a:pt x="711196" y="158668"/>
                    <a:pt x="714967" y="171721"/>
                    <a:pt x="715837" y="182454"/>
                  </a:cubicBezTo>
                  <a:cubicBezTo>
                    <a:pt x="716804" y="193187"/>
                    <a:pt x="715257" y="202469"/>
                    <a:pt x="711196" y="210301"/>
                  </a:cubicBezTo>
                  <a:cubicBezTo>
                    <a:pt x="707135" y="218133"/>
                    <a:pt x="700367" y="224127"/>
                    <a:pt x="690794" y="228285"/>
                  </a:cubicBezTo>
                  <a:cubicBezTo>
                    <a:pt x="678225" y="233700"/>
                    <a:pt x="666429" y="233506"/>
                    <a:pt x="655309" y="227608"/>
                  </a:cubicBezTo>
                  <a:cubicBezTo>
                    <a:pt x="642063" y="220647"/>
                    <a:pt x="630170" y="204789"/>
                    <a:pt x="619534" y="180327"/>
                  </a:cubicBezTo>
                  <a:lnTo>
                    <a:pt x="619534" y="180327"/>
                  </a:lnTo>
                  <a:close/>
                  <a:moveTo>
                    <a:pt x="635971" y="173268"/>
                  </a:moveTo>
                  <a:cubicBezTo>
                    <a:pt x="645253" y="194637"/>
                    <a:pt x="653955" y="207787"/>
                    <a:pt x="661981" y="212718"/>
                  </a:cubicBezTo>
                  <a:cubicBezTo>
                    <a:pt x="670006" y="217649"/>
                    <a:pt x="677741" y="218519"/>
                    <a:pt x="685090" y="215329"/>
                  </a:cubicBezTo>
                  <a:cubicBezTo>
                    <a:pt x="692438" y="212138"/>
                    <a:pt x="697079" y="205950"/>
                    <a:pt x="699013" y="196667"/>
                  </a:cubicBezTo>
                  <a:cubicBezTo>
                    <a:pt x="700947" y="187385"/>
                    <a:pt x="697273" y="172108"/>
                    <a:pt x="687990" y="150740"/>
                  </a:cubicBezTo>
                  <a:cubicBezTo>
                    <a:pt x="678805" y="129178"/>
                    <a:pt x="670103" y="116028"/>
                    <a:pt x="662077" y="111194"/>
                  </a:cubicBezTo>
                  <a:cubicBezTo>
                    <a:pt x="654052" y="106359"/>
                    <a:pt x="646220" y="105489"/>
                    <a:pt x="638775" y="108680"/>
                  </a:cubicBezTo>
                  <a:cubicBezTo>
                    <a:pt x="631427" y="111870"/>
                    <a:pt x="626882" y="117478"/>
                    <a:pt x="625239" y="125600"/>
                  </a:cubicBezTo>
                  <a:cubicBezTo>
                    <a:pt x="623111" y="135946"/>
                    <a:pt x="626689" y="151803"/>
                    <a:pt x="635971" y="173268"/>
                  </a:cubicBezTo>
                  <a:lnTo>
                    <a:pt x="635971" y="173268"/>
                  </a:lnTo>
                  <a:close/>
                  <a:moveTo>
                    <a:pt x="825967" y="148999"/>
                  </a:moveTo>
                  <a:lnTo>
                    <a:pt x="832639" y="164373"/>
                  </a:lnTo>
                  <a:lnTo>
                    <a:pt x="746488" y="201695"/>
                  </a:lnTo>
                  <a:cubicBezTo>
                    <a:pt x="744747" y="197924"/>
                    <a:pt x="743684" y="193960"/>
                    <a:pt x="743587" y="189802"/>
                  </a:cubicBezTo>
                  <a:cubicBezTo>
                    <a:pt x="743200" y="182937"/>
                    <a:pt x="744264" y="175686"/>
                    <a:pt x="746585" y="167951"/>
                  </a:cubicBezTo>
                  <a:cubicBezTo>
                    <a:pt x="748905" y="160215"/>
                    <a:pt x="753063" y="150546"/>
                    <a:pt x="758961" y="139137"/>
                  </a:cubicBezTo>
                  <a:cubicBezTo>
                    <a:pt x="768050" y="121346"/>
                    <a:pt x="773658" y="108003"/>
                    <a:pt x="775688" y="99107"/>
                  </a:cubicBezTo>
                  <a:cubicBezTo>
                    <a:pt x="777719" y="90212"/>
                    <a:pt x="777429" y="82670"/>
                    <a:pt x="774818" y="76578"/>
                  </a:cubicBezTo>
                  <a:cubicBezTo>
                    <a:pt x="772111" y="70197"/>
                    <a:pt x="767470" y="65846"/>
                    <a:pt x="761088" y="63525"/>
                  </a:cubicBezTo>
                  <a:cubicBezTo>
                    <a:pt x="754707" y="61108"/>
                    <a:pt x="747841" y="61495"/>
                    <a:pt x="740493" y="64686"/>
                  </a:cubicBezTo>
                  <a:cubicBezTo>
                    <a:pt x="732758" y="68070"/>
                    <a:pt x="727633" y="73001"/>
                    <a:pt x="725023" y="79673"/>
                  </a:cubicBezTo>
                  <a:cubicBezTo>
                    <a:pt x="722412" y="86344"/>
                    <a:pt x="722799" y="93693"/>
                    <a:pt x="726280" y="101911"/>
                  </a:cubicBezTo>
                  <a:lnTo>
                    <a:pt x="709069" y="107326"/>
                  </a:lnTo>
                  <a:cubicBezTo>
                    <a:pt x="704911" y="94563"/>
                    <a:pt x="705105" y="83347"/>
                    <a:pt x="709649" y="73774"/>
                  </a:cubicBezTo>
                  <a:cubicBezTo>
                    <a:pt x="714193" y="64202"/>
                    <a:pt x="722702" y="56660"/>
                    <a:pt x="735078" y="51342"/>
                  </a:cubicBezTo>
                  <a:cubicBezTo>
                    <a:pt x="747551" y="45928"/>
                    <a:pt x="758961" y="45058"/>
                    <a:pt x="769307" y="48925"/>
                  </a:cubicBezTo>
                  <a:cubicBezTo>
                    <a:pt x="779556" y="52696"/>
                    <a:pt x="787001" y="59754"/>
                    <a:pt x="791449" y="70004"/>
                  </a:cubicBezTo>
                  <a:cubicBezTo>
                    <a:pt x="793673" y="75225"/>
                    <a:pt x="794833" y="80833"/>
                    <a:pt x="794930" y="86731"/>
                  </a:cubicBezTo>
                  <a:cubicBezTo>
                    <a:pt x="795026" y="92629"/>
                    <a:pt x="793769" y="99494"/>
                    <a:pt x="791159" y="107229"/>
                  </a:cubicBezTo>
                  <a:cubicBezTo>
                    <a:pt x="788645" y="114964"/>
                    <a:pt x="783714" y="126180"/>
                    <a:pt x="776462" y="140877"/>
                  </a:cubicBezTo>
                  <a:cubicBezTo>
                    <a:pt x="770370" y="153060"/>
                    <a:pt x="766599" y="161279"/>
                    <a:pt x="765052" y="165243"/>
                  </a:cubicBezTo>
                  <a:cubicBezTo>
                    <a:pt x="763602" y="169304"/>
                    <a:pt x="762538" y="173172"/>
                    <a:pt x="762055" y="176846"/>
                  </a:cubicBezTo>
                  <a:lnTo>
                    <a:pt x="825967" y="148999"/>
                  </a:lnTo>
                  <a:close/>
                  <a:moveTo>
                    <a:pt x="909991" y="130822"/>
                  </a:moveTo>
                  <a:lnTo>
                    <a:pt x="894037" y="137783"/>
                  </a:lnTo>
                  <a:lnTo>
                    <a:pt x="849753" y="35872"/>
                  </a:lnTo>
                  <a:cubicBezTo>
                    <a:pt x="847529" y="41190"/>
                    <a:pt x="844048" y="47088"/>
                    <a:pt x="839407" y="53470"/>
                  </a:cubicBezTo>
                  <a:cubicBezTo>
                    <a:pt x="834766" y="59851"/>
                    <a:pt x="830318" y="65072"/>
                    <a:pt x="826160" y="69037"/>
                  </a:cubicBezTo>
                  <a:lnTo>
                    <a:pt x="819489" y="53566"/>
                  </a:lnTo>
                  <a:cubicBezTo>
                    <a:pt x="826644" y="45444"/>
                    <a:pt x="832252" y="37032"/>
                    <a:pt x="836313" y="28137"/>
                  </a:cubicBezTo>
                  <a:cubicBezTo>
                    <a:pt x="840374" y="19241"/>
                    <a:pt x="842598" y="11409"/>
                    <a:pt x="842984" y="4544"/>
                  </a:cubicBezTo>
                  <a:lnTo>
                    <a:pt x="853234" y="0"/>
                  </a:lnTo>
                  <a:lnTo>
                    <a:pt x="909991" y="130822"/>
                  </a:lnTo>
                  <a:lnTo>
                    <a:pt x="909991" y="13082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61" name="Google Shape;261;p5"/>
          <p:cNvSpPr/>
          <p:nvPr/>
        </p:nvSpPr>
        <p:spPr>
          <a:xfrm>
            <a:off x="-1" y="0"/>
            <a:ext cx="8710800" cy="6858000"/>
          </a:xfrm>
          <a:prstGeom prst="rect">
            <a:avLst/>
          </a:pr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2" name="Google Shape;262;p5"/>
          <p:cNvSpPr txBox="1">
            <a:spLocks noGrp="1"/>
          </p:cNvSpPr>
          <p:nvPr>
            <p:ph type="title"/>
          </p:nvPr>
        </p:nvSpPr>
        <p:spPr>
          <a:xfrm>
            <a:off x="532125" y="395575"/>
            <a:ext cx="4326300" cy="15924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endParaRPr/>
          </a:p>
        </p:txBody>
      </p:sp>
      <p:sp>
        <p:nvSpPr>
          <p:cNvPr id="263" name="Google Shape;263;p5"/>
          <p:cNvSpPr txBox="1">
            <a:spLocks noGrp="1"/>
          </p:cNvSpPr>
          <p:nvPr>
            <p:ph type="body" idx="1"/>
          </p:nvPr>
        </p:nvSpPr>
        <p:spPr>
          <a:xfrm>
            <a:off x="689725" y="2965625"/>
            <a:ext cx="7049400" cy="2075100"/>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
        <p:nvSpPr>
          <p:cNvPr id="264" name="Google Shape;264;p5"/>
          <p:cNvSpPr txBox="1">
            <a:spLocks noGrp="1"/>
          </p:cNvSpPr>
          <p:nvPr>
            <p:ph type="title" idx="2"/>
          </p:nvPr>
        </p:nvSpPr>
        <p:spPr>
          <a:xfrm>
            <a:off x="689725" y="2041175"/>
            <a:ext cx="7049400" cy="763500"/>
          </a:xfrm>
          <a:prstGeom prst="rect">
            <a:avLst/>
          </a:prstGeom>
          <a:noFill/>
          <a:ln>
            <a:noFill/>
          </a:ln>
        </p:spPr>
        <p:txBody>
          <a:bodyPr spcFirstLastPara="1" wrap="square" lIns="121900" tIns="121900" rIns="121900" bIns="121900" anchor="t" anchorCtr="0">
            <a:noAutofit/>
          </a:bodyPr>
          <a:lstStyle>
            <a:lvl1pPr marR="0" lvl="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65" name="Google Shape;265;p5"/>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Barlow Condensed"/>
                <a:ea typeface="Barlow Condensed"/>
                <a:cs typeface="Barlow Condensed"/>
                <a:sym typeface="Barlow Condensed"/>
              </a:rPr>
              <a:t>SLIDESMANIA.COM</a:t>
            </a:r>
            <a:endParaRPr sz="1400" b="0" i="0" u="none" strike="noStrike" cap="none">
              <a:solidFill>
                <a:schemeClr val="dk1"/>
              </a:solidFill>
              <a:latin typeface="Barlow Condensed"/>
              <a:ea typeface="Barlow Condensed"/>
              <a:cs typeface="Barlow Condensed"/>
              <a:sym typeface="Barlow Condense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266"/>
        <p:cNvGrpSpPr/>
        <p:nvPr/>
      </p:nvGrpSpPr>
      <p:grpSpPr>
        <a:xfrm>
          <a:off x="0" y="0"/>
          <a:ext cx="0" cy="0"/>
          <a:chOff x="0" y="0"/>
          <a:chExt cx="0" cy="0"/>
        </a:xfrm>
      </p:grpSpPr>
      <p:sp>
        <p:nvSpPr>
          <p:cNvPr id="267" name="Google Shape;267;p6"/>
          <p:cNvSpPr/>
          <p:nvPr/>
        </p:nvSpPr>
        <p:spPr>
          <a:xfrm rot="8376575">
            <a:off x="6947389" y="-633893"/>
            <a:ext cx="5488011" cy="8317840"/>
          </a:xfrm>
          <a:custGeom>
            <a:avLst/>
            <a:gdLst/>
            <a:ahLst/>
            <a:cxnLst/>
            <a:rect l="l" t="t" r="r" b="b"/>
            <a:pathLst>
              <a:path w="5488011" h="8317840" extrusionOk="0">
                <a:moveTo>
                  <a:pt x="2177864" y="8305427"/>
                </a:moveTo>
                <a:lnTo>
                  <a:pt x="0" y="6452547"/>
                </a:lnTo>
                <a:lnTo>
                  <a:pt x="39358" y="6271037"/>
                </a:lnTo>
                <a:cubicBezTo>
                  <a:pt x="188737" y="5706161"/>
                  <a:pt x="544574" y="5130673"/>
                  <a:pt x="812765" y="4686008"/>
                </a:cubicBezTo>
                <a:cubicBezTo>
                  <a:pt x="1205409" y="3959222"/>
                  <a:pt x="1015604" y="3430242"/>
                  <a:pt x="766779" y="2919422"/>
                </a:cubicBezTo>
                <a:lnTo>
                  <a:pt x="673962" y="2733035"/>
                </a:lnTo>
                <a:lnTo>
                  <a:pt x="2999168" y="0"/>
                </a:lnTo>
                <a:lnTo>
                  <a:pt x="5488011" y="2117454"/>
                </a:lnTo>
                <a:lnTo>
                  <a:pt x="5484536" y="2193806"/>
                </a:lnTo>
                <a:cubicBezTo>
                  <a:pt x="5455792" y="2433076"/>
                  <a:pt x="5372029" y="2672413"/>
                  <a:pt x="5220679" y="2900481"/>
                </a:cubicBezTo>
                <a:cubicBezTo>
                  <a:pt x="5040135" y="3149086"/>
                  <a:pt x="4790492" y="3319070"/>
                  <a:pt x="4673631" y="3613358"/>
                </a:cubicBezTo>
                <a:cubicBezTo>
                  <a:pt x="4355049" y="5019507"/>
                  <a:pt x="6266855" y="5608082"/>
                  <a:pt x="4986958" y="7308518"/>
                </a:cubicBezTo>
                <a:cubicBezTo>
                  <a:pt x="4324163" y="7998064"/>
                  <a:pt x="3401058" y="8317840"/>
                  <a:pt x="2478749" y="8317840"/>
                </a:cubicBezTo>
                <a:cubicBezTo>
                  <a:pt x="2391740" y="8317840"/>
                  <a:pt x="2304741" y="8314994"/>
                  <a:pt x="2217971" y="8309343"/>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grpSp>
        <p:nvGrpSpPr>
          <p:cNvPr id="268" name="Google Shape;268;p6"/>
          <p:cNvGrpSpPr/>
          <p:nvPr/>
        </p:nvGrpSpPr>
        <p:grpSpPr>
          <a:xfrm>
            <a:off x="9024185" y="3171675"/>
            <a:ext cx="2816924" cy="3686619"/>
            <a:chOff x="9024185" y="3171675"/>
            <a:chExt cx="2816924" cy="3686619"/>
          </a:xfrm>
        </p:grpSpPr>
        <p:sp>
          <p:nvSpPr>
            <p:cNvPr id="269" name="Google Shape;269;p6"/>
            <p:cNvSpPr/>
            <p:nvPr/>
          </p:nvSpPr>
          <p:spPr>
            <a:xfrm>
              <a:off x="9900982" y="3171675"/>
              <a:ext cx="1940127" cy="3348537"/>
            </a:xfrm>
            <a:custGeom>
              <a:avLst/>
              <a:gdLst/>
              <a:ahLst/>
              <a:cxnLst/>
              <a:rect l="l" t="t" r="r" b="b"/>
              <a:pathLst>
                <a:path w="2950763" h="5092832" extrusionOk="0">
                  <a:moveTo>
                    <a:pt x="2950763" y="1452851"/>
                  </a:moveTo>
                  <a:lnTo>
                    <a:pt x="2950763" y="5092832"/>
                  </a:lnTo>
                  <a:lnTo>
                    <a:pt x="1689999" y="5092832"/>
                  </a:lnTo>
                  <a:lnTo>
                    <a:pt x="1689999" y="1299257"/>
                  </a:lnTo>
                  <a:cubicBezTo>
                    <a:pt x="1689999" y="907326"/>
                    <a:pt x="1116841" y="15465"/>
                    <a:pt x="114678" y="15465"/>
                  </a:cubicBezTo>
                  <a:cubicBezTo>
                    <a:pt x="114678" y="15465"/>
                    <a:pt x="19574" y="21683"/>
                    <a:pt x="0" y="16616"/>
                  </a:cubicBezTo>
                  <a:cubicBezTo>
                    <a:pt x="157049" y="-18616"/>
                    <a:pt x="902223" y="12702"/>
                    <a:pt x="1375442" y="15465"/>
                  </a:cubicBezTo>
                  <a:cubicBezTo>
                    <a:pt x="2377605" y="20992"/>
                    <a:pt x="2950763" y="647804"/>
                    <a:pt x="2950763" y="145285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0" name="Google Shape;270;p6"/>
            <p:cNvSpPr/>
            <p:nvPr/>
          </p:nvSpPr>
          <p:spPr>
            <a:xfrm>
              <a:off x="9024185" y="3172304"/>
              <a:ext cx="2071699" cy="3347907"/>
            </a:xfrm>
            <a:custGeom>
              <a:avLst/>
              <a:gdLst/>
              <a:ahLst/>
              <a:cxnLst/>
              <a:rect l="l" t="t" r="r" b="b"/>
              <a:pathLst>
                <a:path w="3150873" h="5091874" extrusionOk="0">
                  <a:moveTo>
                    <a:pt x="3150874" y="1287476"/>
                  </a:moveTo>
                  <a:lnTo>
                    <a:pt x="3150874" y="5091875"/>
                  </a:lnTo>
                  <a:lnTo>
                    <a:pt x="0" y="5091875"/>
                  </a:lnTo>
                  <a:lnTo>
                    <a:pt x="0" y="1287476"/>
                  </a:lnTo>
                  <a:cubicBezTo>
                    <a:pt x="0" y="1091050"/>
                    <a:pt x="126192" y="769124"/>
                    <a:pt x="386404" y="496246"/>
                  </a:cubicBezTo>
                  <a:cubicBezTo>
                    <a:pt x="645926" y="224289"/>
                    <a:pt x="1038547" y="921"/>
                    <a:pt x="1571868" y="0"/>
                  </a:cubicBezTo>
                  <a:lnTo>
                    <a:pt x="1575322" y="0"/>
                  </a:lnTo>
                  <a:cubicBezTo>
                    <a:pt x="2577485" y="0"/>
                    <a:pt x="3150874" y="894394"/>
                    <a:pt x="3150874" y="12874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1" name="Google Shape;271;p6"/>
            <p:cNvSpPr/>
            <p:nvPr/>
          </p:nvSpPr>
          <p:spPr>
            <a:xfrm>
              <a:off x="9024185"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2" name="Google Shape;272;p6"/>
            <p:cNvSpPr/>
            <p:nvPr/>
          </p:nvSpPr>
          <p:spPr>
            <a:xfrm>
              <a:off x="10887909"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3" name="Google Shape;273;p6"/>
            <p:cNvSpPr/>
            <p:nvPr/>
          </p:nvSpPr>
          <p:spPr>
            <a:xfrm>
              <a:off x="9781625"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4" name="Google Shape;274;p6"/>
            <p:cNvSpPr/>
            <p:nvPr/>
          </p:nvSpPr>
          <p:spPr>
            <a:xfrm>
              <a:off x="11633247"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5" name="Google Shape;275;p6"/>
            <p:cNvSpPr/>
            <p:nvPr/>
          </p:nvSpPr>
          <p:spPr>
            <a:xfrm>
              <a:off x="9256848" y="4170879"/>
              <a:ext cx="1605971" cy="358834"/>
            </a:xfrm>
            <a:custGeom>
              <a:avLst/>
              <a:gdLst/>
              <a:ahLst/>
              <a:cxnLst/>
              <a:rect l="l" t="t" r="r" b="b"/>
              <a:pathLst>
                <a:path w="2442542" h="545755" extrusionOk="0">
                  <a:moveTo>
                    <a:pt x="0" y="0"/>
                  </a:moveTo>
                  <a:lnTo>
                    <a:pt x="2442543" y="0"/>
                  </a:lnTo>
                  <a:lnTo>
                    <a:pt x="2442543" y="545755"/>
                  </a:lnTo>
                  <a:lnTo>
                    <a:pt x="0" y="545755"/>
                  </a:lnTo>
                  <a:close/>
                </a:path>
              </a:pathLst>
            </a:custGeom>
            <a:solidFill>
              <a:srgbClr val="151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6" name="Google Shape;276;p6"/>
            <p:cNvSpPr/>
            <p:nvPr/>
          </p:nvSpPr>
          <p:spPr>
            <a:xfrm>
              <a:off x="9028269" y="4018544"/>
              <a:ext cx="2122874" cy="152466"/>
            </a:xfrm>
            <a:custGeom>
              <a:avLst/>
              <a:gdLst/>
              <a:ahLst/>
              <a:cxnLst/>
              <a:rect l="l" t="t" r="r" b="b"/>
              <a:pathLst>
                <a:path w="3228706" h="231888" extrusionOk="0">
                  <a:moveTo>
                    <a:pt x="0" y="0"/>
                  </a:moveTo>
                  <a:lnTo>
                    <a:pt x="3228707" y="0"/>
                  </a:lnTo>
                  <a:lnTo>
                    <a:pt x="3228707" y="231889"/>
                  </a:lnTo>
                  <a:lnTo>
                    <a:pt x="0" y="2318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7" name="Google Shape;277;p6"/>
            <p:cNvSpPr/>
            <p:nvPr/>
          </p:nvSpPr>
          <p:spPr>
            <a:xfrm>
              <a:off x="9025849" y="3999634"/>
              <a:ext cx="2790124" cy="37852"/>
            </a:xfrm>
            <a:custGeom>
              <a:avLst/>
              <a:gdLst/>
              <a:ahLst/>
              <a:cxnLst/>
              <a:rect l="l" t="t" r="r" b="b"/>
              <a:pathLst>
                <a:path w="4243535" h="57569" extrusionOk="0">
                  <a:moveTo>
                    <a:pt x="4214751" y="57569"/>
                  </a:moveTo>
                  <a:lnTo>
                    <a:pt x="28785" y="57569"/>
                  </a:lnTo>
                  <a:cubicBezTo>
                    <a:pt x="12895" y="57569"/>
                    <a:pt x="0" y="44674"/>
                    <a:pt x="0" y="28785"/>
                  </a:cubicBezTo>
                  <a:cubicBezTo>
                    <a:pt x="0" y="12896"/>
                    <a:pt x="12895" y="0"/>
                    <a:pt x="28785" y="0"/>
                  </a:cubicBezTo>
                  <a:lnTo>
                    <a:pt x="4214751" y="0"/>
                  </a:lnTo>
                  <a:cubicBezTo>
                    <a:pt x="4230640" y="0"/>
                    <a:pt x="4243536" y="12896"/>
                    <a:pt x="4243536" y="28785"/>
                  </a:cubicBezTo>
                  <a:cubicBezTo>
                    <a:pt x="4243536" y="44674"/>
                    <a:pt x="4230640" y="57569"/>
                    <a:pt x="4214751" y="575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8" name="Google Shape;278;p6"/>
            <p:cNvSpPr/>
            <p:nvPr/>
          </p:nvSpPr>
          <p:spPr>
            <a:xfrm>
              <a:off x="9025849" y="4671906"/>
              <a:ext cx="2790124" cy="37852"/>
            </a:xfrm>
            <a:custGeom>
              <a:avLst/>
              <a:gdLst/>
              <a:ahLst/>
              <a:cxnLst/>
              <a:rect l="l" t="t" r="r" b="b"/>
              <a:pathLst>
                <a:path w="4243535" h="57569" extrusionOk="0">
                  <a:moveTo>
                    <a:pt x="4214751" y="57569"/>
                  </a:moveTo>
                  <a:lnTo>
                    <a:pt x="28785" y="57569"/>
                  </a:lnTo>
                  <a:cubicBezTo>
                    <a:pt x="12895" y="57569"/>
                    <a:pt x="0" y="44674"/>
                    <a:pt x="0" y="28785"/>
                  </a:cubicBezTo>
                  <a:cubicBezTo>
                    <a:pt x="0" y="12896"/>
                    <a:pt x="12895" y="0"/>
                    <a:pt x="28785" y="0"/>
                  </a:cubicBezTo>
                  <a:lnTo>
                    <a:pt x="4214751" y="0"/>
                  </a:lnTo>
                  <a:cubicBezTo>
                    <a:pt x="4230640" y="0"/>
                    <a:pt x="4243536" y="12896"/>
                    <a:pt x="4243536" y="28785"/>
                  </a:cubicBezTo>
                  <a:cubicBezTo>
                    <a:pt x="4243536" y="44674"/>
                    <a:pt x="4230640" y="57569"/>
                    <a:pt x="4214751" y="575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9" name="Google Shape;279;p6"/>
            <p:cNvSpPr/>
            <p:nvPr/>
          </p:nvSpPr>
          <p:spPr>
            <a:xfrm>
              <a:off x="9272429" y="6335643"/>
              <a:ext cx="1539504" cy="45421"/>
            </a:xfrm>
            <a:custGeom>
              <a:avLst/>
              <a:gdLst/>
              <a:ahLst/>
              <a:cxnLst/>
              <a:rect l="l" t="t" r="r" b="b"/>
              <a:pathLst>
                <a:path w="2341451" h="69082" extrusionOk="0">
                  <a:moveTo>
                    <a:pt x="2306910" y="69083"/>
                  </a:moveTo>
                  <a:lnTo>
                    <a:pt x="34541" y="69083"/>
                  </a:lnTo>
                  <a:cubicBezTo>
                    <a:pt x="15429" y="69083"/>
                    <a:pt x="0" y="53654"/>
                    <a:pt x="0" y="34541"/>
                  </a:cubicBezTo>
                  <a:cubicBezTo>
                    <a:pt x="0" y="15429"/>
                    <a:pt x="15429" y="0"/>
                    <a:pt x="34541" y="0"/>
                  </a:cubicBezTo>
                  <a:lnTo>
                    <a:pt x="2306910" y="0"/>
                  </a:lnTo>
                  <a:cubicBezTo>
                    <a:pt x="2326023" y="0"/>
                    <a:pt x="2341452" y="15429"/>
                    <a:pt x="2341452" y="34541"/>
                  </a:cubicBezTo>
                  <a:cubicBezTo>
                    <a:pt x="2341452" y="53654"/>
                    <a:pt x="2325793" y="69083"/>
                    <a:pt x="2306910" y="690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0" name="Google Shape;280;p6"/>
            <p:cNvSpPr/>
            <p:nvPr/>
          </p:nvSpPr>
          <p:spPr>
            <a:xfrm>
              <a:off x="9254579" y="4939816"/>
              <a:ext cx="1601581" cy="1204592"/>
            </a:xfrm>
            <a:custGeom>
              <a:avLst/>
              <a:gdLst/>
              <a:ahLst/>
              <a:cxnLst/>
              <a:rect l="l" t="t" r="r" b="b"/>
              <a:pathLst>
                <a:path w="2435864" h="1832079" extrusionOk="0">
                  <a:moveTo>
                    <a:pt x="0" y="0"/>
                  </a:moveTo>
                  <a:lnTo>
                    <a:pt x="2435865" y="0"/>
                  </a:lnTo>
                  <a:lnTo>
                    <a:pt x="2435865" y="1832080"/>
                  </a:lnTo>
                  <a:lnTo>
                    <a:pt x="0" y="18320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81" name="Google Shape;281;p6"/>
            <p:cNvGrpSpPr/>
            <p:nvPr/>
          </p:nvGrpSpPr>
          <p:grpSpPr>
            <a:xfrm>
              <a:off x="9484401" y="5193271"/>
              <a:ext cx="1156600" cy="726040"/>
              <a:chOff x="8004630" y="4463354"/>
              <a:chExt cx="1760694" cy="700270"/>
            </a:xfrm>
          </p:grpSpPr>
          <p:sp>
            <p:nvSpPr>
              <p:cNvPr id="282" name="Google Shape;282;p6"/>
              <p:cNvSpPr/>
              <p:nvPr/>
            </p:nvSpPr>
            <p:spPr>
              <a:xfrm>
                <a:off x="8004630" y="4470262"/>
                <a:ext cx="387094" cy="684611"/>
              </a:xfrm>
              <a:custGeom>
                <a:avLst/>
                <a:gdLst/>
                <a:ahLst/>
                <a:cxnLst/>
                <a:rect l="l" t="t" r="r" b="b"/>
                <a:pathLst>
                  <a:path w="387094" h="684611" extrusionOk="0">
                    <a:moveTo>
                      <a:pt x="304656" y="25331"/>
                    </a:moveTo>
                    <a:cubicBezTo>
                      <a:pt x="330907" y="42371"/>
                      <a:pt x="351172" y="66089"/>
                      <a:pt x="365449" y="97177"/>
                    </a:cubicBezTo>
                    <a:cubicBezTo>
                      <a:pt x="379956" y="128034"/>
                      <a:pt x="387095" y="163496"/>
                      <a:pt x="387095" y="203104"/>
                    </a:cubicBezTo>
                    <a:cubicBezTo>
                      <a:pt x="387095" y="242251"/>
                      <a:pt x="379956" y="276792"/>
                      <a:pt x="365449" y="306729"/>
                    </a:cubicBezTo>
                    <a:cubicBezTo>
                      <a:pt x="351172" y="336664"/>
                      <a:pt x="330677" y="359922"/>
                      <a:pt x="304656" y="376502"/>
                    </a:cubicBezTo>
                    <a:cubicBezTo>
                      <a:pt x="278635" y="393082"/>
                      <a:pt x="248699" y="401372"/>
                      <a:pt x="215078" y="401372"/>
                    </a:cubicBezTo>
                    <a:lnTo>
                      <a:pt x="106618" y="401372"/>
                    </a:lnTo>
                    <a:cubicBezTo>
                      <a:pt x="103624" y="401372"/>
                      <a:pt x="102243" y="402984"/>
                      <a:pt x="102243" y="406208"/>
                    </a:cubicBezTo>
                    <a:lnTo>
                      <a:pt x="102243" y="672868"/>
                    </a:lnTo>
                    <a:cubicBezTo>
                      <a:pt x="102243" y="676092"/>
                      <a:pt x="101322" y="678855"/>
                      <a:pt x="99249" y="681158"/>
                    </a:cubicBezTo>
                    <a:cubicBezTo>
                      <a:pt x="97177" y="683461"/>
                      <a:pt x="94644" y="684612"/>
                      <a:pt x="91650" y="684612"/>
                    </a:cubicBezTo>
                    <a:lnTo>
                      <a:pt x="10593" y="684612"/>
                    </a:lnTo>
                    <a:cubicBezTo>
                      <a:pt x="7599" y="684612"/>
                      <a:pt x="5066" y="683461"/>
                      <a:pt x="2994" y="681158"/>
                    </a:cubicBezTo>
                    <a:cubicBezTo>
                      <a:pt x="921" y="678855"/>
                      <a:pt x="0" y="676092"/>
                      <a:pt x="0" y="672868"/>
                    </a:cubicBezTo>
                    <a:lnTo>
                      <a:pt x="0" y="11744"/>
                    </a:lnTo>
                    <a:cubicBezTo>
                      <a:pt x="0" y="8520"/>
                      <a:pt x="921" y="5757"/>
                      <a:pt x="2994" y="3454"/>
                    </a:cubicBezTo>
                    <a:cubicBezTo>
                      <a:pt x="5066" y="1151"/>
                      <a:pt x="7599" y="0"/>
                      <a:pt x="10593" y="0"/>
                    </a:cubicBezTo>
                    <a:lnTo>
                      <a:pt x="214157" y="0"/>
                    </a:lnTo>
                    <a:cubicBezTo>
                      <a:pt x="248468" y="0"/>
                      <a:pt x="278635" y="8290"/>
                      <a:pt x="304656" y="25331"/>
                    </a:cubicBezTo>
                    <a:close/>
                    <a:moveTo>
                      <a:pt x="261364" y="281628"/>
                    </a:moveTo>
                    <a:cubicBezTo>
                      <a:pt x="277023" y="262515"/>
                      <a:pt x="284622" y="236955"/>
                      <a:pt x="284622" y="204946"/>
                    </a:cubicBezTo>
                    <a:cubicBezTo>
                      <a:pt x="284622" y="172477"/>
                      <a:pt x="276792" y="146456"/>
                      <a:pt x="261364" y="126883"/>
                    </a:cubicBezTo>
                    <a:cubicBezTo>
                      <a:pt x="245705" y="107309"/>
                      <a:pt x="224980" y="97637"/>
                      <a:pt x="199189" y="97637"/>
                    </a:cubicBezTo>
                    <a:lnTo>
                      <a:pt x="106618" y="97637"/>
                    </a:lnTo>
                    <a:cubicBezTo>
                      <a:pt x="103624" y="97637"/>
                      <a:pt x="102243" y="99249"/>
                      <a:pt x="102243" y="102473"/>
                    </a:cubicBezTo>
                    <a:lnTo>
                      <a:pt x="102243" y="305577"/>
                    </a:lnTo>
                    <a:cubicBezTo>
                      <a:pt x="102243" y="308801"/>
                      <a:pt x="103624" y="310413"/>
                      <a:pt x="106618" y="310413"/>
                    </a:cubicBezTo>
                    <a:lnTo>
                      <a:pt x="199189" y="310413"/>
                    </a:lnTo>
                    <a:cubicBezTo>
                      <a:pt x="225210" y="310413"/>
                      <a:pt x="245935" y="300972"/>
                      <a:pt x="261364" y="2816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3" name="Google Shape;283;p6"/>
              <p:cNvSpPr/>
              <p:nvPr/>
            </p:nvSpPr>
            <p:spPr>
              <a:xfrm>
                <a:off x="8458735" y="4463354"/>
                <a:ext cx="393312" cy="700270"/>
              </a:xfrm>
              <a:custGeom>
                <a:avLst/>
                <a:gdLst/>
                <a:ahLst/>
                <a:cxnLst/>
                <a:rect l="l" t="t" r="r" b="b"/>
                <a:pathLst>
                  <a:path w="393312" h="700270" extrusionOk="0">
                    <a:moveTo>
                      <a:pt x="93032" y="673789"/>
                    </a:moveTo>
                    <a:cubicBezTo>
                      <a:pt x="63326" y="656288"/>
                      <a:pt x="40298" y="631418"/>
                      <a:pt x="24179" y="599180"/>
                    </a:cubicBezTo>
                    <a:cubicBezTo>
                      <a:pt x="8060" y="566941"/>
                      <a:pt x="0" y="529636"/>
                      <a:pt x="0" y="487265"/>
                    </a:cubicBezTo>
                    <a:lnTo>
                      <a:pt x="0" y="211855"/>
                    </a:lnTo>
                    <a:cubicBezTo>
                      <a:pt x="0" y="170174"/>
                      <a:pt x="8060" y="133330"/>
                      <a:pt x="24179" y="101091"/>
                    </a:cubicBezTo>
                    <a:cubicBezTo>
                      <a:pt x="40298" y="68853"/>
                      <a:pt x="63326" y="43983"/>
                      <a:pt x="93032" y="26252"/>
                    </a:cubicBezTo>
                    <a:cubicBezTo>
                      <a:pt x="122737" y="8751"/>
                      <a:pt x="157049" y="0"/>
                      <a:pt x="195735" y="0"/>
                    </a:cubicBezTo>
                    <a:cubicBezTo>
                      <a:pt x="235112" y="0"/>
                      <a:pt x="269654" y="8751"/>
                      <a:pt x="299359" y="26252"/>
                    </a:cubicBezTo>
                    <a:cubicBezTo>
                      <a:pt x="329065" y="43753"/>
                      <a:pt x="352093" y="68623"/>
                      <a:pt x="368673" y="101091"/>
                    </a:cubicBezTo>
                    <a:cubicBezTo>
                      <a:pt x="385022" y="133330"/>
                      <a:pt x="393312" y="170174"/>
                      <a:pt x="393312" y="211855"/>
                    </a:cubicBezTo>
                    <a:lnTo>
                      <a:pt x="393312" y="487265"/>
                    </a:lnTo>
                    <a:cubicBezTo>
                      <a:pt x="393312" y="529636"/>
                      <a:pt x="385022" y="566941"/>
                      <a:pt x="368673" y="599180"/>
                    </a:cubicBezTo>
                    <a:cubicBezTo>
                      <a:pt x="352323" y="631418"/>
                      <a:pt x="329065" y="656288"/>
                      <a:pt x="299359" y="673789"/>
                    </a:cubicBezTo>
                    <a:cubicBezTo>
                      <a:pt x="269654" y="691290"/>
                      <a:pt x="235112" y="700271"/>
                      <a:pt x="195735" y="700271"/>
                    </a:cubicBezTo>
                    <a:cubicBezTo>
                      <a:pt x="157049" y="700271"/>
                      <a:pt x="122737" y="691520"/>
                      <a:pt x="93032" y="673789"/>
                    </a:cubicBezTo>
                    <a:close/>
                    <a:moveTo>
                      <a:pt x="265048" y="571777"/>
                    </a:moveTo>
                    <a:cubicBezTo>
                      <a:pt x="282319" y="551282"/>
                      <a:pt x="291070" y="524800"/>
                      <a:pt x="291070" y="492101"/>
                    </a:cubicBezTo>
                    <a:lnTo>
                      <a:pt x="291070" y="208861"/>
                    </a:lnTo>
                    <a:cubicBezTo>
                      <a:pt x="291070" y="175701"/>
                      <a:pt x="282319" y="148759"/>
                      <a:pt x="265048" y="128264"/>
                    </a:cubicBezTo>
                    <a:cubicBezTo>
                      <a:pt x="247777" y="107770"/>
                      <a:pt x="224750" y="97407"/>
                      <a:pt x="195735" y="97407"/>
                    </a:cubicBezTo>
                    <a:cubicBezTo>
                      <a:pt x="167641" y="97407"/>
                      <a:pt x="144844" y="107770"/>
                      <a:pt x="127803" y="128264"/>
                    </a:cubicBezTo>
                    <a:cubicBezTo>
                      <a:pt x="110763" y="148759"/>
                      <a:pt x="102243" y="175701"/>
                      <a:pt x="102243" y="208861"/>
                    </a:cubicBezTo>
                    <a:lnTo>
                      <a:pt x="102243" y="492101"/>
                    </a:lnTo>
                    <a:cubicBezTo>
                      <a:pt x="102243" y="524570"/>
                      <a:pt x="110763" y="551282"/>
                      <a:pt x="127803" y="571777"/>
                    </a:cubicBezTo>
                    <a:cubicBezTo>
                      <a:pt x="144844" y="592271"/>
                      <a:pt x="167411" y="602634"/>
                      <a:pt x="195735" y="602634"/>
                    </a:cubicBezTo>
                    <a:cubicBezTo>
                      <a:pt x="224520" y="602634"/>
                      <a:pt x="247547" y="592271"/>
                      <a:pt x="265048" y="57177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4" name="Google Shape;284;p6"/>
              <p:cNvSpPr/>
              <p:nvPr/>
            </p:nvSpPr>
            <p:spPr>
              <a:xfrm>
                <a:off x="8928730" y="4463354"/>
                <a:ext cx="385943" cy="699350"/>
              </a:xfrm>
              <a:custGeom>
                <a:avLst/>
                <a:gdLst/>
                <a:ahLst/>
                <a:cxnLst/>
                <a:rect l="l" t="t" r="r" b="b"/>
                <a:pathLst>
                  <a:path w="385943" h="699350" extrusionOk="0">
                    <a:moveTo>
                      <a:pt x="92571" y="676322"/>
                    </a:moveTo>
                    <a:cubicBezTo>
                      <a:pt x="63096" y="661124"/>
                      <a:pt x="40298" y="639248"/>
                      <a:pt x="24179" y="610924"/>
                    </a:cubicBezTo>
                    <a:cubicBezTo>
                      <a:pt x="8060" y="582600"/>
                      <a:pt x="0" y="549900"/>
                      <a:pt x="0" y="512826"/>
                    </a:cubicBezTo>
                    <a:lnTo>
                      <a:pt x="0" y="487495"/>
                    </a:lnTo>
                    <a:cubicBezTo>
                      <a:pt x="0" y="484272"/>
                      <a:pt x="921" y="481508"/>
                      <a:pt x="2994" y="479206"/>
                    </a:cubicBezTo>
                    <a:cubicBezTo>
                      <a:pt x="5066" y="476903"/>
                      <a:pt x="7599" y="475751"/>
                      <a:pt x="10593" y="475751"/>
                    </a:cubicBezTo>
                    <a:lnTo>
                      <a:pt x="90038" y="475751"/>
                    </a:lnTo>
                    <a:cubicBezTo>
                      <a:pt x="93032" y="475751"/>
                      <a:pt x="95565" y="476903"/>
                      <a:pt x="97637" y="479206"/>
                    </a:cubicBezTo>
                    <a:cubicBezTo>
                      <a:pt x="99710" y="481508"/>
                      <a:pt x="100631" y="484272"/>
                      <a:pt x="100631" y="487495"/>
                    </a:cubicBezTo>
                    <a:lnTo>
                      <a:pt x="100631" y="507069"/>
                    </a:lnTo>
                    <a:cubicBezTo>
                      <a:pt x="100631" y="535163"/>
                      <a:pt x="109381" y="557960"/>
                      <a:pt x="127113" y="575461"/>
                    </a:cubicBezTo>
                    <a:cubicBezTo>
                      <a:pt x="144844" y="592962"/>
                      <a:pt x="168562" y="601713"/>
                      <a:pt x="198498" y="601713"/>
                    </a:cubicBezTo>
                    <a:cubicBezTo>
                      <a:pt x="226132" y="601713"/>
                      <a:pt x="247317" y="593883"/>
                      <a:pt x="262055" y="578224"/>
                    </a:cubicBezTo>
                    <a:cubicBezTo>
                      <a:pt x="276792" y="562566"/>
                      <a:pt x="284161" y="542071"/>
                      <a:pt x="284161" y="516741"/>
                    </a:cubicBezTo>
                    <a:cubicBezTo>
                      <a:pt x="284161" y="499240"/>
                      <a:pt x="280016" y="484041"/>
                      <a:pt x="271726" y="471376"/>
                    </a:cubicBezTo>
                    <a:cubicBezTo>
                      <a:pt x="263436" y="458711"/>
                      <a:pt x="251923" y="446967"/>
                      <a:pt x="236955" y="436144"/>
                    </a:cubicBezTo>
                    <a:cubicBezTo>
                      <a:pt x="221987" y="425321"/>
                      <a:pt x="198959" y="410814"/>
                      <a:pt x="167641" y="392622"/>
                    </a:cubicBezTo>
                    <a:cubicBezTo>
                      <a:pt x="131718" y="371897"/>
                      <a:pt x="102934" y="353244"/>
                      <a:pt x="81288" y="336895"/>
                    </a:cubicBezTo>
                    <a:cubicBezTo>
                      <a:pt x="59642" y="320545"/>
                      <a:pt x="41220" y="299820"/>
                      <a:pt x="26252" y="274490"/>
                    </a:cubicBezTo>
                    <a:cubicBezTo>
                      <a:pt x="11284" y="249159"/>
                      <a:pt x="3685" y="218072"/>
                      <a:pt x="3685" y="181688"/>
                    </a:cubicBezTo>
                    <a:cubicBezTo>
                      <a:pt x="3685" y="125731"/>
                      <a:pt x="20495" y="81518"/>
                      <a:pt x="54345" y="48819"/>
                    </a:cubicBezTo>
                    <a:cubicBezTo>
                      <a:pt x="88196" y="16350"/>
                      <a:pt x="132639" y="0"/>
                      <a:pt x="187906" y="0"/>
                    </a:cubicBezTo>
                    <a:cubicBezTo>
                      <a:pt x="226132" y="0"/>
                      <a:pt x="259982" y="8060"/>
                      <a:pt x="289227" y="23949"/>
                    </a:cubicBezTo>
                    <a:cubicBezTo>
                      <a:pt x="318703" y="39838"/>
                      <a:pt x="341270" y="62405"/>
                      <a:pt x="357159" y="91880"/>
                    </a:cubicBezTo>
                    <a:cubicBezTo>
                      <a:pt x="373048" y="121356"/>
                      <a:pt x="380877" y="154746"/>
                      <a:pt x="380877" y="192511"/>
                    </a:cubicBezTo>
                    <a:lnTo>
                      <a:pt x="380877" y="213006"/>
                    </a:lnTo>
                    <a:cubicBezTo>
                      <a:pt x="380877" y="216230"/>
                      <a:pt x="379956" y="218993"/>
                      <a:pt x="377884" y="221296"/>
                    </a:cubicBezTo>
                    <a:cubicBezTo>
                      <a:pt x="375811" y="223599"/>
                      <a:pt x="373278" y="224750"/>
                      <a:pt x="370285" y="224750"/>
                    </a:cubicBezTo>
                    <a:lnTo>
                      <a:pt x="290839" y="224750"/>
                    </a:lnTo>
                    <a:cubicBezTo>
                      <a:pt x="287846" y="224750"/>
                      <a:pt x="285313" y="223599"/>
                      <a:pt x="283240" y="221296"/>
                    </a:cubicBezTo>
                    <a:cubicBezTo>
                      <a:pt x="281168" y="218993"/>
                      <a:pt x="280246" y="216230"/>
                      <a:pt x="280246" y="213006"/>
                    </a:cubicBezTo>
                    <a:lnTo>
                      <a:pt x="280246" y="194353"/>
                    </a:lnTo>
                    <a:cubicBezTo>
                      <a:pt x="280246" y="166490"/>
                      <a:pt x="271726" y="143232"/>
                      <a:pt x="254686" y="125040"/>
                    </a:cubicBezTo>
                    <a:cubicBezTo>
                      <a:pt x="237645" y="106848"/>
                      <a:pt x="214618" y="97637"/>
                      <a:pt x="185833" y="97637"/>
                    </a:cubicBezTo>
                    <a:cubicBezTo>
                      <a:pt x="160503" y="97637"/>
                      <a:pt x="140469" y="105006"/>
                      <a:pt x="125961" y="119514"/>
                    </a:cubicBezTo>
                    <a:cubicBezTo>
                      <a:pt x="111224" y="134251"/>
                      <a:pt x="103855" y="154516"/>
                      <a:pt x="103855" y="180537"/>
                    </a:cubicBezTo>
                    <a:cubicBezTo>
                      <a:pt x="103855" y="198038"/>
                      <a:pt x="107769" y="213006"/>
                      <a:pt x="115369" y="225441"/>
                    </a:cubicBezTo>
                    <a:cubicBezTo>
                      <a:pt x="122968" y="237876"/>
                      <a:pt x="134712" y="249620"/>
                      <a:pt x="150140" y="260673"/>
                    </a:cubicBezTo>
                    <a:cubicBezTo>
                      <a:pt x="165799" y="271726"/>
                      <a:pt x="189287" y="286003"/>
                      <a:pt x="221065" y="303735"/>
                    </a:cubicBezTo>
                    <a:cubicBezTo>
                      <a:pt x="263436" y="330447"/>
                      <a:pt x="294524" y="351172"/>
                      <a:pt x="314558" y="366140"/>
                    </a:cubicBezTo>
                    <a:cubicBezTo>
                      <a:pt x="334592" y="381108"/>
                      <a:pt x="351402" y="400451"/>
                      <a:pt x="365219" y="424169"/>
                    </a:cubicBezTo>
                    <a:cubicBezTo>
                      <a:pt x="379035" y="447888"/>
                      <a:pt x="385943" y="477133"/>
                      <a:pt x="385943" y="511674"/>
                    </a:cubicBezTo>
                    <a:cubicBezTo>
                      <a:pt x="385943" y="569013"/>
                      <a:pt x="368673" y="614608"/>
                      <a:pt x="333901" y="648459"/>
                    </a:cubicBezTo>
                    <a:cubicBezTo>
                      <a:pt x="299129" y="682309"/>
                      <a:pt x="252844" y="699350"/>
                      <a:pt x="194584" y="699350"/>
                    </a:cubicBezTo>
                    <a:cubicBezTo>
                      <a:pt x="156127" y="699350"/>
                      <a:pt x="121816" y="691520"/>
                      <a:pt x="92571" y="67632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5" name="Google Shape;285;p6"/>
              <p:cNvSpPr/>
              <p:nvPr/>
            </p:nvSpPr>
            <p:spPr>
              <a:xfrm>
                <a:off x="9365104" y="4471184"/>
                <a:ext cx="400220" cy="683690"/>
              </a:xfrm>
              <a:custGeom>
                <a:avLst/>
                <a:gdLst/>
                <a:ahLst/>
                <a:cxnLst/>
                <a:rect l="l" t="t" r="r" b="b"/>
                <a:pathLst>
                  <a:path w="400220" h="683690" extrusionOk="0">
                    <a:moveTo>
                      <a:pt x="397227" y="3454"/>
                    </a:moveTo>
                    <a:cubicBezTo>
                      <a:pt x="399300" y="5757"/>
                      <a:pt x="400221" y="8520"/>
                      <a:pt x="400221" y="11744"/>
                    </a:cubicBezTo>
                    <a:lnTo>
                      <a:pt x="400221" y="87044"/>
                    </a:lnTo>
                    <a:cubicBezTo>
                      <a:pt x="400221" y="90268"/>
                      <a:pt x="399300" y="93032"/>
                      <a:pt x="397227" y="95334"/>
                    </a:cubicBezTo>
                    <a:cubicBezTo>
                      <a:pt x="395155" y="97637"/>
                      <a:pt x="392622" y="98788"/>
                      <a:pt x="389628" y="98788"/>
                    </a:cubicBezTo>
                    <a:lnTo>
                      <a:pt x="253074" y="98788"/>
                    </a:lnTo>
                    <a:cubicBezTo>
                      <a:pt x="250080" y="98788"/>
                      <a:pt x="248699" y="100401"/>
                      <a:pt x="248699" y="103624"/>
                    </a:cubicBezTo>
                    <a:lnTo>
                      <a:pt x="248699" y="671947"/>
                    </a:lnTo>
                    <a:cubicBezTo>
                      <a:pt x="248699" y="675171"/>
                      <a:pt x="247778" y="677934"/>
                      <a:pt x="245705" y="680237"/>
                    </a:cubicBezTo>
                    <a:cubicBezTo>
                      <a:pt x="243633" y="682540"/>
                      <a:pt x="241100" y="683691"/>
                      <a:pt x="238106" y="683691"/>
                    </a:cubicBezTo>
                    <a:lnTo>
                      <a:pt x="157049" y="683691"/>
                    </a:lnTo>
                    <a:cubicBezTo>
                      <a:pt x="154055" y="683691"/>
                      <a:pt x="151522" y="682540"/>
                      <a:pt x="149450" y="680237"/>
                    </a:cubicBezTo>
                    <a:cubicBezTo>
                      <a:pt x="147377" y="677934"/>
                      <a:pt x="146456" y="675171"/>
                      <a:pt x="146456" y="671947"/>
                    </a:cubicBezTo>
                    <a:lnTo>
                      <a:pt x="146456" y="103624"/>
                    </a:lnTo>
                    <a:cubicBezTo>
                      <a:pt x="146456" y="100401"/>
                      <a:pt x="145074" y="98788"/>
                      <a:pt x="142081" y="98788"/>
                    </a:cubicBezTo>
                    <a:lnTo>
                      <a:pt x="10593" y="98788"/>
                    </a:lnTo>
                    <a:cubicBezTo>
                      <a:pt x="7599" y="98788"/>
                      <a:pt x="5066" y="97637"/>
                      <a:pt x="2994" y="95334"/>
                    </a:cubicBezTo>
                    <a:cubicBezTo>
                      <a:pt x="921" y="93032"/>
                      <a:pt x="0" y="90268"/>
                      <a:pt x="0" y="87044"/>
                    </a:cubicBezTo>
                    <a:lnTo>
                      <a:pt x="0" y="11744"/>
                    </a:lnTo>
                    <a:cubicBezTo>
                      <a:pt x="0" y="8520"/>
                      <a:pt x="921" y="5757"/>
                      <a:pt x="2994" y="3454"/>
                    </a:cubicBezTo>
                    <a:cubicBezTo>
                      <a:pt x="5066" y="1151"/>
                      <a:pt x="7599" y="0"/>
                      <a:pt x="10593" y="0"/>
                    </a:cubicBezTo>
                    <a:lnTo>
                      <a:pt x="389628" y="0"/>
                    </a:lnTo>
                    <a:cubicBezTo>
                      <a:pt x="392622" y="0"/>
                      <a:pt x="395155" y="1151"/>
                      <a:pt x="397227" y="345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286" name="Google Shape;286;p6"/>
          <p:cNvSpPr/>
          <p:nvPr/>
        </p:nvSpPr>
        <p:spPr>
          <a:xfrm rot="3582100">
            <a:off x="6934129" y="966388"/>
            <a:ext cx="4244349" cy="2523924"/>
          </a:xfrm>
          <a:custGeom>
            <a:avLst/>
            <a:gdLst/>
            <a:ahLst/>
            <a:cxnLst/>
            <a:rect l="l" t="t" r="r" b="b"/>
            <a:pathLst>
              <a:path w="5748415" h="2891219" extrusionOk="0">
                <a:moveTo>
                  <a:pt x="7087" y="0"/>
                </a:moveTo>
                <a:cubicBezTo>
                  <a:pt x="-95245" y="371149"/>
                  <a:pt x="31848" y="855146"/>
                  <a:pt x="264245" y="1193843"/>
                </a:cubicBezTo>
                <a:cubicBezTo>
                  <a:pt x="514323" y="1543466"/>
                  <a:pt x="807619" y="1772551"/>
                  <a:pt x="1259383" y="1720263"/>
                </a:cubicBezTo>
                <a:cubicBezTo>
                  <a:pt x="1602139" y="1712573"/>
                  <a:pt x="1982247" y="1340751"/>
                  <a:pt x="1971755" y="878871"/>
                </a:cubicBezTo>
                <a:cubicBezTo>
                  <a:pt x="1889765" y="428344"/>
                  <a:pt x="1566471" y="140758"/>
                  <a:pt x="1151226" y="270786"/>
                </a:cubicBezTo>
                <a:cubicBezTo>
                  <a:pt x="859021" y="448051"/>
                  <a:pt x="690835" y="973718"/>
                  <a:pt x="775321" y="1423914"/>
                </a:cubicBezTo>
                <a:cubicBezTo>
                  <a:pt x="872111" y="1991570"/>
                  <a:pt x="1163420" y="2604859"/>
                  <a:pt x="1748525" y="2763965"/>
                </a:cubicBezTo>
                <a:cubicBezTo>
                  <a:pt x="2243081" y="2948464"/>
                  <a:pt x="2814766" y="3015071"/>
                  <a:pt x="3262084" y="2471201"/>
                </a:cubicBezTo>
                <a:cubicBezTo>
                  <a:pt x="3728246" y="2091851"/>
                  <a:pt x="3751287" y="1307576"/>
                  <a:pt x="3225239" y="889975"/>
                </a:cubicBezTo>
                <a:cubicBezTo>
                  <a:pt x="3044881" y="737159"/>
                  <a:pt x="2839219" y="699245"/>
                  <a:pt x="2666082" y="839888"/>
                </a:cubicBezTo>
                <a:cubicBezTo>
                  <a:pt x="2560478" y="1029144"/>
                  <a:pt x="2641669" y="1281737"/>
                  <a:pt x="2745715" y="1420096"/>
                </a:cubicBezTo>
                <a:cubicBezTo>
                  <a:pt x="3156445" y="2082967"/>
                  <a:pt x="3577591" y="2502750"/>
                  <a:pt x="4149279" y="2651301"/>
                </a:cubicBezTo>
                <a:cubicBezTo>
                  <a:pt x="4764342" y="2811810"/>
                  <a:pt x="5481936" y="2557171"/>
                  <a:pt x="5748416" y="2002733"/>
                </a:cubicBezTo>
              </a:path>
            </a:pathLst>
          </a:custGeom>
          <a:noFill/>
          <a:ln w="19050" cap="flat" cmpd="sng">
            <a:solidFill>
              <a:schemeClr val="lt2"/>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7" name="Google Shape;287;p6"/>
          <p:cNvSpPr/>
          <p:nvPr/>
        </p:nvSpPr>
        <p:spPr>
          <a:xfrm rot="-9434754">
            <a:off x="-142764" y="-273978"/>
            <a:ext cx="1349036" cy="1500181"/>
          </a:xfrm>
          <a:custGeom>
            <a:avLst/>
            <a:gdLst/>
            <a:ahLst/>
            <a:cxnLst/>
            <a:rect l="l" t="t" r="r" b="b"/>
            <a:pathLst>
              <a:path w="1349036" h="1500181" extrusionOk="0">
                <a:moveTo>
                  <a:pt x="1349036" y="983480"/>
                </a:moveTo>
                <a:lnTo>
                  <a:pt x="117092" y="1500181"/>
                </a:lnTo>
                <a:lnTo>
                  <a:pt x="78200" y="1476177"/>
                </a:lnTo>
                <a:cubicBezTo>
                  <a:pt x="10470" y="1408202"/>
                  <a:pt x="-36528" y="1270998"/>
                  <a:pt x="37785" y="1186019"/>
                </a:cubicBezTo>
                <a:cubicBezTo>
                  <a:pt x="60710" y="1158594"/>
                  <a:pt x="92414" y="1142923"/>
                  <a:pt x="121890" y="1127212"/>
                </a:cubicBezTo>
                <a:cubicBezTo>
                  <a:pt x="187459" y="1094537"/>
                  <a:pt x="252994" y="1064487"/>
                  <a:pt x="310899" y="1016140"/>
                </a:cubicBezTo>
                <a:cubicBezTo>
                  <a:pt x="367722" y="967794"/>
                  <a:pt x="416882" y="898526"/>
                  <a:pt x="431064" y="817504"/>
                </a:cubicBezTo>
                <a:cubicBezTo>
                  <a:pt x="447472" y="718186"/>
                  <a:pt x="411413" y="617536"/>
                  <a:pt x="405943" y="516924"/>
                </a:cubicBezTo>
                <a:cubicBezTo>
                  <a:pt x="398312" y="349631"/>
                  <a:pt x="480224" y="188881"/>
                  <a:pt x="596033" y="98691"/>
                </a:cubicBezTo>
                <a:cubicBezTo>
                  <a:pt x="683152" y="30873"/>
                  <a:pt x="788185" y="0"/>
                  <a:pt x="893481" y="0"/>
                </a:cubicBezTo>
                <a:lnTo>
                  <a:pt x="938333" y="4262"/>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grpSp>
        <p:nvGrpSpPr>
          <p:cNvPr id="288" name="Google Shape;288;p6"/>
          <p:cNvGrpSpPr/>
          <p:nvPr/>
        </p:nvGrpSpPr>
        <p:grpSpPr>
          <a:xfrm>
            <a:off x="9200729" y="4239537"/>
            <a:ext cx="1065677" cy="326130"/>
            <a:chOff x="6551993" y="1927595"/>
            <a:chExt cx="2643703" cy="2139960"/>
          </a:xfrm>
        </p:grpSpPr>
        <p:grpSp>
          <p:nvGrpSpPr>
            <p:cNvPr id="289" name="Google Shape;289;p6"/>
            <p:cNvGrpSpPr/>
            <p:nvPr/>
          </p:nvGrpSpPr>
          <p:grpSpPr>
            <a:xfrm>
              <a:off x="6551993" y="1927719"/>
              <a:ext cx="2643703" cy="2139836"/>
              <a:chOff x="6551993" y="1927719"/>
              <a:chExt cx="2643703" cy="2139836"/>
            </a:xfrm>
          </p:grpSpPr>
          <p:sp>
            <p:nvSpPr>
              <p:cNvPr id="290" name="Google Shape;290;p6"/>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1" name="Google Shape;291;p6"/>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92" name="Google Shape;292;p6"/>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3" name="Google Shape;293;p6"/>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4" name="Google Shape;294;p6"/>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95" name="Google Shape;295;p6"/>
          <p:cNvSpPr/>
          <p:nvPr/>
        </p:nvSpPr>
        <p:spPr>
          <a:xfrm rot="-741824">
            <a:off x="3767844" y="1766355"/>
            <a:ext cx="4788966" cy="3405703"/>
          </a:xfrm>
          <a:prstGeom prst="rect">
            <a:avLst/>
          </a:pr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296" name="Google Shape;296;p6"/>
          <p:cNvGrpSpPr/>
          <p:nvPr/>
        </p:nvGrpSpPr>
        <p:grpSpPr>
          <a:xfrm rot="-742137">
            <a:off x="7196500" y="1459648"/>
            <a:ext cx="1025743" cy="1172875"/>
            <a:chOff x="9204036" y="1284493"/>
            <a:chExt cx="2465995" cy="2819717"/>
          </a:xfrm>
        </p:grpSpPr>
        <p:sp>
          <p:nvSpPr>
            <p:cNvPr id="297" name="Google Shape;297;p6"/>
            <p:cNvSpPr/>
            <p:nvPr/>
          </p:nvSpPr>
          <p:spPr>
            <a:xfrm rot="-447735">
              <a:off x="9361292" y="1413353"/>
              <a:ext cx="2151483" cy="2561996"/>
            </a:xfrm>
            <a:custGeom>
              <a:avLst/>
              <a:gdLst/>
              <a:ahLst/>
              <a:cxnLst/>
              <a:rect l="l" t="t" r="r" b="b"/>
              <a:pathLst>
                <a:path w="2149382" h="2559494" extrusionOk="0">
                  <a:moveTo>
                    <a:pt x="328642" y="60"/>
                  </a:moveTo>
                  <a:lnTo>
                    <a:pt x="325317" y="23333"/>
                  </a:lnTo>
                  <a:cubicBezTo>
                    <a:pt x="357456" y="28809"/>
                    <a:pt x="379751" y="58796"/>
                    <a:pt x="375057" y="91326"/>
                  </a:cubicBezTo>
                  <a:cubicBezTo>
                    <a:pt x="370429" y="123856"/>
                    <a:pt x="340702" y="146216"/>
                    <a:pt x="308238" y="142500"/>
                  </a:cubicBezTo>
                  <a:lnTo>
                    <a:pt x="299893" y="201302"/>
                  </a:lnTo>
                  <a:cubicBezTo>
                    <a:pt x="332032" y="206778"/>
                    <a:pt x="354327" y="236765"/>
                    <a:pt x="349633" y="269295"/>
                  </a:cubicBezTo>
                  <a:cubicBezTo>
                    <a:pt x="345005" y="301825"/>
                    <a:pt x="315278" y="324185"/>
                    <a:pt x="282813" y="320404"/>
                  </a:cubicBezTo>
                  <a:lnTo>
                    <a:pt x="274730" y="377250"/>
                  </a:lnTo>
                  <a:cubicBezTo>
                    <a:pt x="306934" y="382726"/>
                    <a:pt x="329164" y="412518"/>
                    <a:pt x="324535" y="445048"/>
                  </a:cubicBezTo>
                  <a:cubicBezTo>
                    <a:pt x="319907" y="477578"/>
                    <a:pt x="290115" y="500133"/>
                    <a:pt x="257715" y="496352"/>
                  </a:cubicBezTo>
                  <a:lnTo>
                    <a:pt x="249306" y="555154"/>
                  </a:lnTo>
                  <a:cubicBezTo>
                    <a:pt x="281510" y="560630"/>
                    <a:pt x="303739" y="590487"/>
                    <a:pt x="299111" y="623017"/>
                  </a:cubicBezTo>
                  <a:cubicBezTo>
                    <a:pt x="294482" y="655547"/>
                    <a:pt x="264756" y="677907"/>
                    <a:pt x="232291" y="674191"/>
                  </a:cubicBezTo>
                  <a:lnTo>
                    <a:pt x="223882" y="732992"/>
                  </a:lnTo>
                  <a:cubicBezTo>
                    <a:pt x="256085" y="738468"/>
                    <a:pt x="278315" y="768456"/>
                    <a:pt x="273687" y="800986"/>
                  </a:cubicBezTo>
                  <a:cubicBezTo>
                    <a:pt x="269058" y="833516"/>
                    <a:pt x="239332" y="855876"/>
                    <a:pt x="206867" y="852095"/>
                  </a:cubicBezTo>
                  <a:lnTo>
                    <a:pt x="198457" y="910962"/>
                  </a:lnTo>
                  <a:cubicBezTo>
                    <a:pt x="230661" y="916438"/>
                    <a:pt x="252956" y="946229"/>
                    <a:pt x="248263" y="978759"/>
                  </a:cubicBezTo>
                  <a:cubicBezTo>
                    <a:pt x="243634" y="1011289"/>
                    <a:pt x="213907" y="1033845"/>
                    <a:pt x="181443" y="1030064"/>
                  </a:cubicBezTo>
                  <a:lnTo>
                    <a:pt x="173033" y="1088865"/>
                  </a:lnTo>
                  <a:cubicBezTo>
                    <a:pt x="205237" y="1094341"/>
                    <a:pt x="227532" y="1124198"/>
                    <a:pt x="222838" y="1156728"/>
                  </a:cubicBezTo>
                  <a:cubicBezTo>
                    <a:pt x="218210" y="1189258"/>
                    <a:pt x="188483" y="1211618"/>
                    <a:pt x="156084" y="1207902"/>
                  </a:cubicBezTo>
                  <a:lnTo>
                    <a:pt x="147674" y="1266704"/>
                  </a:lnTo>
                  <a:cubicBezTo>
                    <a:pt x="179813" y="1272180"/>
                    <a:pt x="202108" y="1302167"/>
                    <a:pt x="197414" y="1334697"/>
                  </a:cubicBezTo>
                  <a:cubicBezTo>
                    <a:pt x="192786" y="1367162"/>
                    <a:pt x="163059" y="1389587"/>
                    <a:pt x="130595" y="1385806"/>
                  </a:cubicBezTo>
                  <a:lnTo>
                    <a:pt x="122250" y="1444673"/>
                  </a:lnTo>
                  <a:cubicBezTo>
                    <a:pt x="154389" y="1450149"/>
                    <a:pt x="176684" y="1479941"/>
                    <a:pt x="172055" y="1512471"/>
                  </a:cubicBezTo>
                  <a:cubicBezTo>
                    <a:pt x="167362" y="1545001"/>
                    <a:pt x="137635" y="1567556"/>
                    <a:pt x="105170" y="1563775"/>
                  </a:cubicBezTo>
                  <a:lnTo>
                    <a:pt x="96826" y="1622577"/>
                  </a:lnTo>
                  <a:cubicBezTo>
                    <a:pt x="128965" y="1628053"/>
                    <a:pt x="151260" y="1657910"/>
                    <a:pt x="146631" y="1690440"/>
                  </a:cubicBezTo>
                  <a:cubicBezTo>
                    <a:pt x="141938" y="1722969"/>
                    <a:pt x="112211" y="1745330"/>
                    <a:pt x="79811" y="1741549"/>
                  </a:cubicBezTo>
                  <a:lnTo>
                    <a:pt x="71793" y="1797547"/>
                  </a:lnTo>
                  <a:cubicBezTo>
                    <a:pt x="103997" y="1803023"/>
                    <a:pt x="126227" y="1833010"/>
                    <a:pt x="121598" y="1865540"/>
                  </a:cubicBezTo>
                  <a:cubicBezTo>
                    <a:pt x="116970" y="1898005"/>
                    <a:pt x="87243" y="1920431"/>
                    <a:pt x="54778" y="1916649"/>
                  </a:cubicBezTo>
                  <a:lnTo>
                    <a:pt x="46695" y="1973495"/>
                  </a:lnTo>
                  <a:cubicBezTo>
                    <a:pt x="78834" y="1978971"/>
                    <a:pt x="101129" y="2008763"/>
                    <a:pt x="96500" y="2041293"/>
                  </a:cubicBezTo>
                  <a:cubicBezTo>
                    <a:pt x="91806" y="2073823"/>
                    <a:pt x="62080" y="2096379"/>
                    <a:pt x="29615" y="2092597"/>
                  </a:cubicBezTo>
                  <a:lnTo>
                    <a:pt x="21271" y="2151399"/>
                  </a:lnTo>
                  <a:cubicBezTo>
                    <a:pt x="53409" y="2156875"/>
                    <a:pt x="75704" y="2186732"/>
                    <a:pt x="71076" y="2219262"/>
                  </a:cubicBezTo>
                  <a:cubicBezTo>
                    <a:pt x="66382" y="2251792"/>
                    <a:pt x="36656" y="2274152"/>
                    <a:pt x="4256" y="2270371"/>
                  </a:cubicBezTo>
                  <a:lnTo>
                    <a:pt x="84" y="2299381"/>
                  </a:lnTo>
                  <a:lnTo>
                    <a:pt x="55691" y="2307334"/>
                  </a:lnTo>
                  <a:cubicBezTo>
                    <a:pt x="66252" y="2282887"/>
                    <a:pt x="91285" y="2266851"/>
                    <a:pt x="118860" y="2270762"/>
                  </a:cubicBezTo>
                  <a:cubicBezTo>
                    <a:pt x="146501" y="2274739"/>
                    <a:pt x="166188" y="2297164"/>
                    <a:pt x="169448" y="2323566"/>
                  </a:cubicBezTo>
                  <a:lnTo>
                    <a:pt x="233660" y="2332758"/>
                  </a:lnTo>
                  <a:cubicBezTo>
                    <a:pt x="244221" y="2308312"/>
                    <a:pt x="269254" y="2292275"/>
                    <a:pt x="296829" y="2296187"/>
                  </a:cubicBezTo>
                  <a:cubicBezTo>
                    <a:pt x="324470" y="2300163"/>
                    <a:pt x="344027" y="2322523"/>
                    <a:pt x="347286" y="2348990"/>
                  </a:cubicBezTo>
                  <a:lnTo>
                    <a:pt x="409413" y="2357856"/>
                  </a:lnTo>
                  <a:cubicBezTo>
                    <a:pt x="420039" y="2333410"/>
                    <a:pt x="445137" y="2317373"/>
                    <a:pt x="472777" y="2321350"/>
                  </a:cubicBezTo>
                  <a:cubicBezTo>
                    <a:pt x="500418" y="2325326"/>
                    <a:pt x="519910" y="2347686"/>
                    <a:pt x="523169" y="2374154"/>
                  </a:cubicBezTo>
                  <a:lnTo>
                    <a:pt x="587382" y="2383280"/>
                  </a:lnTo>
                  <a:cubicBezTo>
                    <a:pt x="597942" y="2358834"/>
                    <a:pt x="622975" y="2342797"/>
                    <a:pt x="650551" y="2346774"/>
                  </a:cubicBezTo>
                  <a:cubicBezTo>
                    <a:pt x="678191" y="2350685"/>
                    <a:pt x="697879" y="2373111"/>
                    <a:pt x="701138" y="2399578"/>
                  </a:cubicBezTo>
                  <a:lnTo>
                    <a:pt x="765351" y="2408704"/>
                  </a:lnTo>
                  <a:cubicBezTo>
                    <a:pt x="775911" y="2384258"/>
                    <a:pt x="800944" y="2368222"/>
                    <a:pt x="828520" y="2372198"/>
                  </a:cubicBezTo>
                  <a:cubicBezTo>
                    <a:pt x="856160" y="2376109"/>
                    <a:pt x="875652" y="2398535"/>
                    <a:pt x="878912" y="2424937"/>
                  </a:cubicBezTo>
                  <a:lnTo>
                    <a:pt x="943124" y="2434129"/>
                  </a:lnTo>
                  <a:cubicBezTo>
                    <a:pt x="953750" y="2409682"/>
                    <a:pt x="978848" y="2393645"/>
                    <a:pt x="1006489" y="2397622"/>
                  </a:cubicBezTo>
                  <a:cubicBezTo>
                    <a:pt x="1034129" y="2401534"/>
                    <a:pt x="1053621" y="2423959"/>
                    <a:pt x="1056881" y="2450361"/>
                  </a:cubicBezTo>
                  <a:lnTo>
                    <a:pt x="1121093" y="2459553"/>
                  </a:lnTo>
                  <a:cubicBezTo>
                    <a:pt x="1131654" y="2435107"/>
                    <a:pt x="1156687" y="2419070"/>
                    <a:pt x="1184262" y="2422981"/>
                  </a:cubicBezTo>
                  <a:cubicBezTo>
                    <a:pt x="1211903" y="2426958"/>
                    <a:pt x="1231590" y="2449383"/>
                    <a:pt x="1234850" y="2475785"/>
                  </a:cubicBezTo>
                  <a:lnTo>
                    <a:pt x="1299062" y="2484977"/>
                  </a:lnTo>
                  <a:cubicBezTo>
                    <a:pt x="1309623" y="2460531"/>
                    <a:pt x="1334656" y="2444494"/>
                    <a:pt x="1362231" y="2448405"/>
                  </a:cubicBezTo>
                  <a:cubicBezTo>
                    <a:pt x="1389872" y="2452382"/>
                    <a:pt x="1409494" y="2474807"/>
                    <a:pt x="1412819" y="2501209"/>
                  </a:cubicBezTo>
                  <a:lnTo>
                    <a:pt x="1476836" y="2510401"/>
                  </a:lnTo>
                  <a:cubicBezTo>
                    <a:pt x="1487461" y="2485890"/>
                    <a:pt x="1512560" y="2469918"/>
                    <a:pt x="1540200" y="2473830"/>
                  </a:cubicBezTo>
                  <a:cubicBezTo>
                    <a:pt x="1567841" y="2477806"/>
                    <a:pt x="1587333" y="2500166"/>
                    <a:pt x="1590592" y="2526633"/>
                  </a:cubicBezTo>
                  <a:lnTo>
                    <a:pt x="1654804" y="2535825"/>
                  </a:lnTo>
                  <a:cubicBezTo>
                    <a:pt x="1665365" y="2511314"/>
                    <a:pt x="1690398" y="2495342"/>
                    <a:pt x="1717974" y="2499253"/>
                  </a:cubicBezTo>
                  <a:cubicBezTo>
                    <a:pt x="1745614" y="2503230"/>
                    <a:pt x="1765237" y="2525590"/>
                    <a:pt x="1768561" y="2552058"/>
                  </a:cubicBezTo>
                  <a:lnTo>
                    <a:pt x="1820974" y="2559554"/>
                  </a:lnTo>
                  <a:lnTo>
                    <a:pt x="1825407" y="2528720"/>
                  </a:lnTo>
                  <a:cubicBezTo>
                    <a:pt x="1798614" y="2519397"/>
                    <a:pt x="1780752" y="2493191"/>
                    <a:pt x="1784924" y="2464116"/>
                  </a:cubicBezTo>
                  <a:cubicBezTo>
                    <a:pt x="1789096" y="2434976"/>
                    <a:pt x="1813542" y="2414897"/>
                    <a:pt x="1841835" y="2413463"/>
                  </a:cubicBezTo>
                  <a:lnTo>
                    <a:pt x="1850766" y="2350881"/>
                  </a:lnTo>
                  <a:cubicBezTo>
                    <a:pt x="1824038" y="2341559"/>
                    <a:pt x="1806176" y="2315287"/>
                    <a:pt x="1810348" y="2286147"/>
                  </a:cubicBezTo>
                  <a:cubicBezTo>
                    <a:pt x="1814520" y="2257007"/>
                    <a:pt x="1838967" y="2236929"/>
                    <a:pt x="1867259" y="2235494"/>
                  </a:cubicBezTo>
                  <a:lnTo>
                    <a:pt x="1875929" y="2174998"/>
                  </a:lnTo>
                  <a:cubicBezTo>
                    <a:pt x="1849136" y="2165676"/>
                    <a:pt x="1831274" y="2139469"/>
                    <a:pt x="1835446" y="2110395"/>
                  </a:cubicBezTo>
                  <a:cubicBezTo>
                    <a:pt x="1839618" y="2081254"/>
                    <a:pt x="1864130" y="2060980"/>
                    <a:pt x="1892422" y="2059546"/>
                  </a:cubicBezTo>
                  <a:lnTo>
                    <a:pt x="1900962" y="1999897"/>
                  </a:lnTo>
                  <a:cubicBezTo>
                    <a:pt x="1874169" y="1990575"/>
                    <a:pt x="1856307" y="1964434"/>
                    <a:pt x="1860479" y="1935294"/>
                  </a:cubicBezTo>
                  <a:cubicBezTo>
                    <a:pt x="1864651" y="1906154"/>
                    <a:pt x="1889098" y="1886075"/>
                    <a:pt x="1917390" y="1884641"/>
                  </a:cubicBezTo>
                  <a:lnTo>
                    <a:pt x="1926321" y="1822058"/>
                  </a:lnTo>
                  <a:cubicBezTo>
                    <a:pt x="1899593" y="1812736"/>
                    <a:pt x="1881731" y="1786465"/>
                    <a:pt x="1885903" y="1757325"/>
                  </a:cubicBezTo>
                  <a:cubicBezTo>
                    <a:pt x="1890076" y="1728185"/>
                    <a:pt x="1914522" y="1708106"/>
                    <a:pt x="1942814" y="1706672"/>
                  </a:cubicBezTo>
                  <a:lnTo>
                    <a:pt x="1951745" y="1644155"/>
                  </a:lnTo>
                  <a:cubicBezTo>
                    <a:pt x="1925018" y="1634833"/>
                    <a:pt x="1907156" y="1608626"/>
                    <a:pt x="1911327" y="1579551"/>
                  </a:cubicBezTo>
                  <a:cubicBezTo>
                    <a:pt x="1915434" y="1550411"/>
                    <a:pt x="1939946" y="1530137"/>
                    <a:pt x="1968239" y="1528703"/>
                  </a:cubicBezTo>
                  <a:lnTo>
                    <a:pt x="1977170" y="1466186"/>
                  </a:lnTo>
                  <a:cubicBezTo>
                    <a:pt x="1950441" y="1456864"/>
                    <a:pt x="1932579" y="1430722"/>
                    <a:pt x="1936752" y="1401582"/>
                  </a:cubicBezTo>
                  <a:cubicBezTo>
                    <a:pt x="1940859" y="1372442"/>
                    <a:pt x="1965370" y="1352364"/>
                    <a:pt x="1993663" y="1350930"/>
                  </a:cubicBezTo>
                  <a:lnTo>
                    <a:pt x="2002594" y="1288412"/>
                  </a:lnTo>
                  <a:cubicBezTo>
                    <a:pt x="1975866" y="1279025"/>
                    <a:pt x="1958004" y="1252753"/>
                    <a:pt x="1962176" y="1223613"/>
                  </a:cubicBezTo>
                  <a:cubicBezTo>
                    <a:pt x="1966283" y="1194539"/>
                    <a:pt x="1990794" y="1174395"/>
                    <a:pt x="2019087" y="1172961"/>
                  </a:cubicBezTo>
                  <a:lnTo>
                    <a:pt x="2028018" y="1110443"/>
                  </a:lnTo>
                  <a:cubicBezTo>
                    <a:pt x="2001290" y="1101121"/>
                    <a:pt x="1983363" y="1074915"/>
                    <a:pt x="1987535" y="1045840"/>
                  </a:cubicBezTo>
                  <a:cubicBezTo>
                    <a:pt x="1991707" y="1016700"/>
                    <a:pt x="2016218" y="996426"/>
                    <a:pt x="2044511" y="994992"/>
                  </a:cubicBezTo>
                  <a:lnTo>
                    <a:pt x="2053442" y="932474"/>
                  </a:lnTo>
                  <a:cubicBezTo>
                    <a:pt x="2026714" y="923152"/>
                    <a:pt x="2008787" y="897011"/>
                    <a:pt x="2012959" y="867871"/>
                  </a:cubicBezTo>
                  <a:cubicBezTo>
                    <a:pt x="2017131" y="838731"/>
                    <a:pt x="2041643" y="818652"/>
                    <a:pt x="2069935" y="817218"/>
                  </a:cubicBezTo>
                  <a:lnTo>
                    <a:pt x="2078866" y="754701"/>
                  </a:lnTo>
                  <a:cubicBezTo>
                    <a:pt x="2052073" y="745313"/>
                    <a:pt x="2034276" y="719042"/>
                    <a:pt x="2038383" y="689902"/>
                  </a:cubicBezTo>
                  <a:cubicBezTo>
                    <a:pt x="2042555" y="660827"/>
                    <a:pt x="2067067" y="640683"/>
                    <a:pt x="2095359" y="639249"/>
                  </a:cubicBezTo>
                  <a:lnTo>
                    <a:pt x="2103965" y="578753"/>
                  </a:lnTo>
                  <a:cubicBezTo>
                    <a:pt x="2077236" y="569430"/>
                    <a:pt x="2059374" y="543289"/>
                    <a:pt x="2063547" y="514149"/>
                  </a:cubicBezTo>
                  <a:cubicBezTo>
                    <a:pt x="2067654" y="485009"/>
                    <a:pt x="2092165" y="464800"/>
                    <a:pt x="2120457" y="463301"/>
                  </a:cubicBezTo>
                  <a:lnTo>
                    <a:pt x="2129388" y="400784"/>
                  </a:lnTo>
                  <a:cubicBezTo>
                    <a:pt x="2102661" y="391462"/>
                    <a:pt x="2084799" y="365320"/>
                    <a:pt x="2088970" y="336180"/>
                  </a:cubicBezTo>
                  <a:cubicBezTo>
                    <a:pt x="2093077" y="307040"/>
                    <a:pt x="2117589" y="286831"/>
                    <a:pt x="2145882" y="285332"/>
                  </a:cubicBezTo>
                  <a:lnTo>
                    <a:pt x="2149467" y="260234"/>
                  </a:lnTo>
                  <a:lnTo>
                    <a:pt x="2100770" y="253258"/>
                  </a:lnTo>
                  <a:cubicBezTo>
                    <a:pt x="2094838" y="284876"/>
                    <a:pt x="2065242" y="306845"/>
                    <a:pt x="2033103" y="302216"/>
                  </a:cubicBezTo>
                  <a:cubicBezTo>
                    <a:pt x="2000899" y="297653"/>
                    <a:pt x="1978865" y="268317"/>
                    <a:pt x="1981994" y="236309"/>
                  </a:cubicBezTo>
                  <a:lnTo>
                    <a:pt x="1922801" y="227834"/>
                  </a:lnTo>
                  <a:cubicBezTo>
                    <a:pt x="1916869" y="259452"/>
                    <a:pt x="1887468" y="281421"/>
                    <a:pt x="1855329" y="276857"/>
                  </a:cubicBezTo>
                  <a:cubicBezTo>
                    <a:pt x="1823125" y="272229"/>
                    <a:pt x="1800895" y="242893"/>
                    <a:pt x="1804025" y="210885"/>
                  </a:cubicBezTo>
                  <a:lnTo>
                    <a:pt x="1744897" y="202410"/>
                  </a:lnTo>
                  <a:cubicBezTo>
                    <a:pt x="1738900" y="234027"/>
                    <a:pt x="1709499" y="255996"/>
                    <a:pt x="1677360" y="251433"/>
                  </a:cubicBezTo>
                  <a:cubicBezTo>
                    <a:pt x="1645156" y="246805"/>
                    <a:pt x="1623057" y="217469"/>
                    <a:pt x="1626251" y="185461"/>
                  </a:cubicBezTo>
                  <a:lnTo>
                    <a:pt x="1567058" y="177051"/>
                  </a:lnTo>
                  <a:cubicBezTo>
                    <a:pt x="1561126" y="208668"/>
                    <a:pt x="1531530" y="230572"/>
                    <a:pt x="1499391" y="226009"/>
                  </a:cubicBezTo>
                  <a:cubicBezTo>
                    <a:pt x="1467187" y="221381"/>
                    <a:pt x="1445153" y="192045"/>
                    <a:pt x="1448282" y="160037"/>
                  </a:cubicBezTo>
                  <a:lnTo>
                    <a:pt x="1389090" y="151562"/>
                  </a:lnTo>
                  <a:cubicBezTo>
                    <a:pt x="1383157" y="183244"/>
                    <a:pt x="1353757" y="205148"/>
                    <a:pt x="1321618" y="200585"/>
                  </a:cubicBezTo>
                  <a:cubicBezTo>
                    <a:pt x="1289414" y="196021"/>
                    <a:pt x="1267184" y="166621"/>
                    <a:pt x="1270313" y="134612"/>
                  </a:cubicBezTo>
                  <a:lnTo>
                    <a:pt x="1211186" y="126138"/>
                  </a:lnTo>
                  <a:cubicBezTo>
                    <a:pt x="1205188" y="157820"/>
                    <a:pt x="1175787" y="179724"/>
                    <a:pt x="1143649" y="175161"/>
                  </a:cubicBezTo>
                  <a:cubicBezTo>
                    <a:pt x="1111445" y="170532"/>
                    <a:pt x="1089346" y="141262"/>
                    <a:pt x="1092540" y="109188"/>
                  </a:cubicBezTo>
                  <a:lnTo>
                    <a:pt x="1033347" y="100779"/>
                  </a:lnTo>
                  <a:cubicBezTo>
                    <a:pt x="1027415" y="132396"/>
                    <a:pt x="997819" y="154300"/>
                    <a:pt x="965680" y="149736"/>
                  </a:cubicBezTo>
                  <a:cubicBezTo>
                    <a:pt x="933476" y="145108"/>
                    <a:pt x="911442" y="115838"/>
                    <a:pt x="914571" y="83764"/>
                  </a:cubicBezTo>
                  <a:lnTo>
                    <a:pt x="855443" y="75355"/>
                  </a:lnTo>
                  <a:cubicBezTo>
                    <a:pt x="849446" y="106972"/>
                    <a:pt x="820045" y="128941"/>
                    <a:pt x="787906" y="124312"/>
                  </a:cubicBezTo>
                  <a:cubicBezTo>
                    <a:pt x="755702" y="119749"/>
                    <a:pt x="733473" y="90414"/>
                    <a:pt x="736602" y="58340"/>
                  </a:cubicBezTo>
                  <a:lnTo>
                    <a:pt x="679495" y="50191"/>
                  </a:lnTo>
                  <a:cubicBezTo>
                    <a:pt x="673563" y="81808"/>
                    <a:pt x="644097" y="103777"/>
                    <a:pt x="611958" y="99214"/>
                  </a:cubicBezTo>
                  <a:cubicBezTo>
                    <a:pt x="579754" y="94586"/>
                    <a:pt x="557525" y="65250"/>
                    <a:pt x="560654" y="33242"/>
                  </a:cubicBezTo>
                  <a:lnTo>
                    <a:pt x="501657" y="24832"/>
                  </a:lnTo>
                  <a:cubicBezTo>
                    <a:pt x="495724" y="56449"/>
                    <a:pt x="466128" y="78353"/>
                    <a:pt x="433989" y="73790"/>
                  </a:cubicBezTo>
                  <a:cubicBezTo>
                    <a:pt x="401785" y="69162"/>
                    <a:pt x="379751" y="39826"/>
                    <a:pt x="382880" y="7818"/>
                  </a:cubicBezTo>
                  <a:lnTo>
                    <a:pt x="328642" y="60"/>
                  </a:lnTo>
                  <a:close/>
                </a:path>
              </a:pathLst>
            </a:custGeom>
            <a:solidFill>
              <a:srgbClr val="595959"/>
            </a:solidFill>
            <a:ln>
              <a:noFill/>
            </a:ln>
            <a:effectLst>
              <a:outerShdw blurRad="12700" dist="12700" dir="2700000" algn="t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8" name="Google Shape;298;p6"/>
            <p:cNvSpPr/>
            <p:nvPr/>
          </p:nvSpPr>
          <p:spPr>
            <a:xfrm rot="42970">
              <a:off x="9631547" y="1657825"/>
              <a:ext cx="1613516" cy="2081227"/>
            </a:xfrm>
            <a:custGeom>
              <a:avLst/>
              <a:gdLst/>
              <a:ahLst/>
              <a:cxnLst/>
              <a:rect l="l" t="t" r="r" b="b"/>
              <a:pathLst>
                <a:path w="1613390" h="2081064" extrusionOk="0">
                  <a:moveTo>
                    <a:pt x="23" y="128"/>
                  </a:moveTo>
                  <a:lnTo>
                    <a:pt x="1613413" y="128"/>
                  </a:lnTo>
                  <a:lnTo>
                    <a:pt x="1613413" y="2081193"/>
                  </a:lnTo>
                  <a:lnTo>
                    <a:pt x="23" y="2081193"/>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299" name="Google Shape;299;p6"/>
          <p:cNvSpPr/>
          <p:nvPr/>
        </p:nvSpPr>
        <p:spPr>
          <a:xfrm rot="-741094">
            <a:off x="6562016" y="2041914"/>
            <a:ext cx="766551" cy="519860"/>
          </a:xfrm>
          <a:custGeom>
            <a:avLst/>
            <a:gdLst/>
            <a:ahLst/>
            <a:cxnLst/>
            <a:rect l="l" t="t" r="r" b="b"/>
            <a:pathLst>
              <a:path w="2186300" h="1482707" extrusionOk="0">
                <a:moveTo>
                  <a:pt x="1706976" y="345"/>
                </a:moveTo>
                <a:cubicBezTo>
                  <a:pt x="1665515" y="-1220"/>
                  <a:pt x="1619882" y="3539"/>
                  <a:pt x="1572945" y="17750"/>
                </a:cubicBezTo>
                <a:cubicBezTo>
                  <a:pt x="1504235" y="38676"/>
                  <a:pt x="1438328" y="97869"/>
                  <a:pt x="1370334" y="168014"/>
                </a:cubicBezTo>
                <a:cubicBezTo>
                  <a:pt x="1355276" y="183594"/>
                  <a:pt x="1340151" y="199696"/>
                  <a:pt x="1324832" y="215994"/>
                </a:cubicBezTo>
                <a:cubicBezTo>
                  <a:pt x="1316096" y="225316"/>
                  <a:pt x="1307491" y="234051"/>
                  <a:pt x="1298625" y="243439"/>
                </a:cubicBezTo>
                <a:lnTo>
                  <a:pt x="1420857" y="207910"/>
                </a:lnTo>
                <a:cubicBezTo>
                  <a:pt x="1417337" y="211365"/>
                  <a:pt x="1414403" y="215016"/>
                  <a:pt x="1410883" y="218536"/>
                </a:cubicBezTo>
                <a:lnTo>
                  <a:pt x="1439566" y="209800"/>
                </a:lnTo>
                <a:cubicBezTo>
                  <a:pt x="1495369" y="155432"/>
                  <a:pt x="1550259" y="111755"/>
                  <a:pt x="1607235" y="94479"/>
                </a:cubicBezTo>
                <a:cubicBezTo>
                  <a:pt x="1701174" y="65926"/>
                  <a:pt x="1786247" y="76617"/>
                  <a:pt x="1848504" y="94479"/>
                </a:cubicBezTo>
                <a:lnTo>
                  <a:pt x="1934555" y="69511"/>
                </a:lnTo>
                <a:cubicBezTo>
                  <a:pt x="1934555" y="69511"/>
                  <a:pt x="1923994" y="67882"/>
                  <a:pt x="1912716" y="65795"/>
                </a:cubicBezTo>
                <a:lnTo>
                  <a:pt x="1921452" y="62666"/>
                </a:lnTo>
                <a:cubicBezTo>
                  <a:pt x="1921452" y="62666"/>
                  <a:pt x="1831359" y="5038"/>
                  <a:pt x="1706976" y="345"/>
                </a:cubicBezTo>
                <a:close/>
                <a:moveTo>
                  <a:pt x="1410883" y="218536"/>
                </a:moveTo>
                <a:lnTo>
                  <a:pt x="1290542" y="252826"/>
                </a:lnTo>
                <a:cubicBezTo>
                  <a:pt x="1195951" y="353023"/>
                  <a:pt x="1093798" y="453937"/>
                  <a:pt x="971984" y="490965"/>
                </a:cubicBezTo>
                <a:cubicBezTo>
                  <a:pt x="839993" y="531057"/>
                  <a:pt x="729672" y="485033"/>
                  <a:pt x="601678" y="447940"/>
                </a:cubicBezTo>
                <a:lnTo>
                  <a:pt x="473253" y="484120"/>
                </a:lnTo>
                <a:cubicBezTo>
                  <a:pt x="674547" y="507850"/>
                  <a:pt x="812516" y="615674"/>
                  <a:pt x="993210" y="560784"/>
                </a:cubicBezTo>
                <a:cubicBezTo>
                  <a:pt x="1158401" y="510588"/>
                  <a:pt x="1287413" y="342397"/>
                  <a:pt x="1410883" y="218536"/>
                </a:cubicBezTo>
                <a:close/>
                <a:moveTo>
                  <a:pt x="473253" y="484120"/>
                </a:moveTo>
                <a:cubicBezTo>
                  <a:pt x="472510" y="483990"/>
                  <a:pt x="471506" y="484186"/>
                  <a:pt x="470763" y="484120"/>
                </a:cubicBezTo>
                <a:lnTo>
                  <a:pt x="598562" y="446701"/>
                </a:lnTo>
                <a:cubicBezTo>
                  <a:pt x="575152" y="439856"/>
                  <a:pt x="551123" y="434185"/>
                  <a:pt x="526246" y="428579"/>
                </a:cubicBezTo>
                <a:cubicBezTo>
                  <a:pt x="518456" y="426884"/>
                  <a:pt x="510523" y="425124"/>
                  <a:pt x="502556" y="423624"/>
                </a:cubicBezTo>
                <a:cubicBezTo>
                  <a:pt x="415893" y="406870"/>
                  <a:pt x="318225" y="402176"/>
                  <a:pt x="198953" y="434837"/>
                </a:cubicBezTo>
                <a:cubicBezTo>
                  <a:pt x="105346" y="460456"/>
                  <a:pt x="47256" y="500548"/>
                  <a:pt x="84" y="545204"/>
                </a:cubicBezTo>
                <a:lnTo>
                  <a:pt x="17542" y="615609"/>
                </a:lnTo>
                <a:lnTo>
                  <a:pt x="44348" y="608177"/>
                </a:lnTo>
                <a:cubicBezTo>
                  <a:pt x="89818" y="568868"/>
                  <a:pt x="148300" y="534773"/>
                  <a:pt x="233243" y="511500"/>
                </a:cubicBezTo>
                <a:cubicBezTo>
                  <a:pt x="316295" y="488814"/>
                  <a:pt x="388330" y="484837"/>
                  <a:pt x="453931" y="489727"/>
                </a:cubicBezTo>
                <a:lnTo>
                  <a:pt x="473253" y="484120"/>
                </a:lnTo>
                <a:close/>
                <a:moveTo>
                  <a:pt x="1790550" y="277142"/>
                </a:moveTo>
                <a:cubicBezTo>
                  <a:pt x="1749024" y="275577"/>
                  <a:pt x="1704043" y="279684"/>
                  <a:pt x="1657106" y="293961"/>
                </a:cubicBezTo>
                <a:cubicBezTo>
                  <a:pt x="1588395" y="314822"/>
                  <a:pt x="1522488" y="374080"/>
                  <a:pt x="1454495" y="444224"/>
                </a:cubicBezTo>
                <a:cubicBezTo>
                  <a:pt x="1439436" y="459739"/>
                  <a:pt x="1424312" y="476428"/>
                  <a:pt x="1408992" y="492791"/>
                </a:cubicBezTo>
                <a:cubicBezTo>
                  <a:pt x="1400257" y="502113"/>
                  <a:pt x="1391652" y="510848"/>
                  <a:pt x="1382786" y="520236"/>
                </a:cubicBezTo>
                <a:lnTo>
                  <a:pt x="1505017" y="484707"/>
                </a:lnTo>
                <a:cubicBezTo>
                  <a:pt x="1501497" y="488162"/>
                  <a:pt x="1497912" y="491161"/>
                  <a:pt x="1494391" y="494681"/>
                </a:cubicBezTo>
                <a:lnTo>
                  <a:pt x="1523075" y="486598"/>
                </a:lnTo>
                <a:cubicBezTo>
                  <a:pt x="1578943" y="432229"/>
                  <a:pt x="1634420" y="387965"/>
                  <a:pt x="1691396" y="370624"/>
                </a:cubicBezTo>
                <a:cubicBezTo>
                  <a:pt x="1785335" y="342071"/>
                  <a:pt x="1870408" y="352762"/>
                  <a:pt x="1932664" y="370624"/>
                </a:cubicBezTo>
                <a:lnTo>
                  <a:pt x="2018715" y="346309"/>
                </a:lnTo>
                <a:cubicBezTo>
                  <a:pt x="2018715" y="346309"/>
                  <a:pt x="2008154" y="344092"/>
                  <a:pt x="1996877" y="341941"/>
                </a:cubicBezTo>
                <a:lnTo>
                  <a:pt x="2005612" y="339464"/>
                </a:lnTo>
                <a:cubicBezTo>
                  <a:pt x="2005612" y="339464"/>
                  <a:pt x="1914933" y="281836"/>
                  <a:pt x="1790550" y="277142"/>
                </a:cubicBezTo>
                <a:close/>
                <a:moveTo>
                  <a:pt x="1494391" y="494681"/>
                </a:moveTo>
                <a:lnTo>
                  <a:pt x="1374050" y="528971"/>
                </a:lnTo>
                <a:cubicBezTo>
                  <a:pt x="1279459" y="629234"/>
                  <a:pt x="1177958" y="730083"/>
                  <a:pt x="1056118" y="767111"/>
                </a:cubicBezTo>
                <a:cubicBezTo>
                  <a:pt x="924154" y="807203"/>
                  <a:pt x="813833" y="761244"/>
                  <a:pt x="685838" y="724085"/>
                </a:cubicBezTo>
                <a:lnTo>
                  <a:pt x="556795" y="760918"/>
                </a:lnTo>
                <a:cubicBezTo>
                  <a:pt x="758082" y="784647"/>
                  <a:pt x="896676" y="892471"/>
                  <a:pt x="1077370" y="837581"/>
                </a:cubicBezTo>
                <a:cubicBezTo>
                  <a:pt x="1242562" y="787385"/>
                  <a:pt x="1370921" y="618608"/>
                  <a:pt x="1494391" y="494681"/>
                </a:cubicBezTo>
                <a:close/>
                <a:moveTo>
                  <a:pt x="556827" y="760918"/>
                </a:moveTo>
                <a:cubicBezTo>
                  <a:pt x="556084" y="760787"/>
                  <a:pt x="555699" y="760331"/>
                  <a:pt x="554956" y="760266"/>
                </a:cubicBezTo>
                <a:lnTo>
                  <a:pt x="682755" y="723499"/>
                </a:lnTo>
                <a:cubicBezTo>
                  <a:pt x="659345" y="716654"/>
                  <a:pt x="634690" y="710330"/>
                  <a:pt x="609814" y="704789"/>
                </a:cubicBezTo>
                <a:cubicBezTo>
                  <a:pt x="602023" y="703029"/>
                  <a:pt x="594090" y="701334"/>
                  <a:pt x="586124" y="699769"/>
                </a:cubicBezTo>
                <a:cubicBezTo>
                  <a:pt x="499460" y="683016"/>
                  <a:pt x="402418" y="678974"/>
                  <a:pt x="283146" y="711634"/>
                </a:cubicBezTo>
                <a:cubicBezTo>
                  <a:pt x="181743" y="739405"/>
                  <a:pt x="120379" y="783343"/>
                  <a:pt x="71813" y="832562"/>
                </a:cubicBezTo>
                <a:lnTo>
                  <a:pt x="89264" y="901794"/>
                </a:lnTo>
                <a:cubicBezTo>
                  <a:pt x="91748" y="899251"/>
                  <a:pt x="92934" y="896122"/>
                  <a:pt x="95503" y="893645"/>
                </a:cubicBezTo>
                <a:lnTo>
                  <a:pt x="127915" y="884323"/>
                </a:lnTo>
                <a:cubicBezTo>
                  <a:pt x="173385" y="845013"/>
                  <a:pt x="232493" y="811570"/>
                  <a:pt x="317436" y="788298"/>
                </a:cubicBezTo>
                <a:cubicBezTo>
                  <a:pt x="400482" y="765611"/>
                  <a:pt x="472523" y="761048"/>
                  <a:pt x="538124" y="765872"/>
                </a:cubicBezTo>
                <a:lnTo>
                  <a:pt x="556827" y="760918"/>
                </a:lnTo>
                <a:close/>
                <a:moveTo>
                  <a:pt x="1874710" y="553287"/>
                </a:moveTo>
                <a:cubicBezTo>
                  <a:pt x="1833184" y="551723"/>
                  <a:pt x="1788203" y="555830"/>
                  <a:pt x="1741266" y="570106"/>
                </a:cubicBezTo>
                <a:cubicBezTo>
                  <a:pt x="1672556" y="591032"/>
                  <a:pt x="1606649" y="650225"/>
                  <a:pt x="1538655" y="720369"/>
                </a:cubicBezTo>
                <a:cubicBezTo>
                  <a:pt x="1523596" y="735950"/>
                  <a:pt x="1507886" y="752639"/>
                  <a:pt x="1492501" y="769001"/>
                </a:cubicBezTo>
                <a:cubicBezTo>
                  <a:pt x="1483830" y="778258"/>
                  <a:pt x="1475160" y="787059"/>
                  <a:pt x="1466359" y="796446"/>
                </a:cubicBezTo>
                <a:lnTo>
                  <a:pt x="1589178" y="760918"/>
                </a:lnTo>
                <a:cubicBezTo>
                  <a:pt x="1585657" y="764308"/>
                  <a:pt x="1582072" y="767306"/>
                  <a:pt x="1578552" y="770892"/>
                </a:cubicBezTo>
                <a:lnTo>
                  <a:pt x="1607235" y="762743"/>
                </a:lnTo>
                <a:cubicBezTo>
                  <a:pt x="1663103" y="708440"/>
                  <a:pt x="1717993" y="664110"/>
                  <a:pt x="1774904" y="646770"/>
                </a:cubicBezTo>
                <a:cubicBezTo>
                  <a:pt x="1868908" y="618282"/>
                  <a:pt x="1954568" y="628908"/>
                  <a:pt x="2016825" y="646770"/>
                </a:cubicBezTo>
                <a:lnTo>
                  <a:pt x="2102224" y="622519"/>
                </a:lnTo>
                <a:cubicBezTo>
                  <a:pt x="2102224" y="622519"/>
                  <a:pt x="2092315" y="620238"/>
                  <a:pt x="2081037" y="618151"/>
                </a:cubicBezTo>
                <a:lnTo>
                  <a:pt x="2089773" y="615609"/>
                </a:lnTo>
                <a:cubicBezTo>
                  <a:pt x="2089773" y="615609"/>
                  <a:pt x="1999093" y="557981"/>
                  <a:pt x="1874710" y="553287"/>
                </a:cubicBezTo>
                <a:close/>
                <a:moveTo>
                  <a:pt x="1578552" y="770892"/>
                </a:moveTo>
                <a:lnTo>
                  <a:pt x="1458211" y="805117"/>
                </a:lnTo>
                <a:cubicBezTo>
                  <a:pt x="1363620" y="905379"/>
                  <a:pt x="1261532" y="1006293"/>
                  <a:pt x="1139692" y="1043321"/>
                </a:cubicBezTo>
                <a:cubicBezTo>
                  <a:pt x="1007682" y="1083413"/>
                  <a:pt x="897993" y="1037389"/>
                  <a:pt x="769999" y="1000296"/>
                </a:cubicBezTo>
                <a:lnTo>
                  <a:pt x="640948" y="1037063"/>
                </a:lnTo>
                <a:cubicBezTo>
                  <a:pt x="842242" y="1060857"/>
                  <a:pt x="980237" y="1168617"/>
                  <a:pt x="1160879" y="1113727"/>
                </a:cubicBezTo>
                <a:cubicBezTo>
                  <a:pt x="1326070" y="1063530"/>
                  <a:pt x="1455082" y="894753"/>
                  <a:pt x="1578552" y="770892"/>
                </a:cubicBezTo>
                <a:close/>
                <a:moveTo>
                  <a:pt x="640922" y="1037063"/>
                </a:moveTo>
                <a:cubicBezTo>
                  <a:pt x="640186" y="1036998"/>
                  <a:pt x="639175" y="1037128"/>
                  <a:pt x="638432" y="1037063"/>
                </a:cubicBezTo>
                <a:lnTo>
                  <a:pt x="766857" y="999644"/>
                </a:lnTo>
                <a:cubicBezTo>
                  <a:pt x="743447" y="992864"/>
                  <a:pt x="718792" y="986541"/>
                  <a:pt x="693915" y="980935"/>
                </a:cubicBezTo>
                <a:cubicBezTo>
                  <a:pt x="686125" y="979240"/>
                  <a:pt x="678192" y="978131"/>
                  <a:pt x="670225" y="976566"/>
                </a:cubicBezTo>
                <a:cubicBezTo>
                  <a:pt x="583562" y="959813"/>
                  <a:pt x="486520" y="955184"/>
                  <a:pt x="367248" y="987779"/>
                </a:cubicBezTo>
                <a:cubicBezTo>
                  <a:pt x="258589" y="1017571"/>
                  <a:pt x="193255" y="1064964"/>
                  <a:pt x="143444" y="1118746"/>
                </a:cubicBezTo>
                <a:lnTo>
                  <a:pt x="161521" y="1192281"/>
                </a:lnTo>
                <a:cubicBezTo>
                  <a:pt x="168020" y="1185175"/>
                  <a:pt x="172486" y="1177352"/>
                  <a:pt x="179605" y="1170442"/>
                </a:cubicBezTo>
                <a:lnTo>
                  <a:pt x="212017" y="1161120"/>
                </a:lnTo>
                <a:cubicBezTo>
                  <a:pt x="257487" y="1121810"/>
                  <a:pt x="315976" y="1087716"/>
                  <a:pt x="400912" y="1064508"/>
                </a:cubicBezTo>
                <a:cubicBezTo>
                  <a:pt x="483964" y="1041757"/>
                  <a:pt x="555999" y="1037845"/>
                  <a:pt x="621600" y="1042669"/>
                </a:cubicBezTo>
                <a:lnTo>
                  <a:pt x="640922" y="1037063"/>
                </a:lnTo>
                <a:close/>
                <a:moveTo>
                  <a:pt x="1958871" y="829432"/>
                </a:moveTo>
                <a:cubicBezTo>
                  <a:pt x="1917345" y="827868"/>
                  <a:pt x="1871777" y="832627"/>
                  <a:pt x="1824775" y="846904"/>
                </a:cubicBezTo>
                <a:cubicBezTo>
                  <a:pt x="1756064" y="867764"/>
                  <a:pt x="1690809" y="927022"/>
                  <a:pt x="1622816" y="997167"/>
                </a:cubicBezTo>
                <a:cubicBezTo>
                  <a:pt x="1607757" y="1012747"/>
                  <a:pt x="1592046" y="1028784"/>
                  <a:pt x="1576661" y="1045147"/>
                </a:cubicBezTo>
                <a:cubicBezTo>
                  <a:pt x="1567991" y="1054469"/>
                  <a:pt x="1559321" y="1063204"/>
                  <a:pt x="1550520" y="1072592"/>
                </a:cubicBezTo>
                <a:lnTo>
                  <a:pt x="1673338" y="1037063"/>
                </a:lnTo>
                <a:cubicBezTo>
                  <a:pt x="1669818" y="1040518"/>
                  <a:pt x="1666232" y="1044104"/>
                  <a:pt x="1662712" y="1047624"/>
                </a:cubicBezTo>
                <a:lnTo>
                  <a:pt x="1691396" y="1038953"/>
                </a:lnTo>
                <a:cubicBezTo>
                  <a:pt x="1747264" y="984585"/>
                  <a:pt x="1802154" y="940908"/>
                  <a:pt x="1859065" y="923567"/>
                </a:cubicBezTo>
                <a:cubicBezTo>
                  <a:pt x="1953069" y="895079"/>
                  <a:pt x="2038142" y="905705"/>
                  <a:pt x="2100333" y="923567"/>
                </a:cubicBezTo>
                <a:lnTo>
                  <a:pt x="2186384" y="898665"/>
                </a:lnTo>
                <a:cubicBezTo>
                  <a:pt x="2186384" y="898665"/>
                  <a:pt x="2175889" y="897035"/>
                  <a:pt x="2164546" y="894949"/>
                </a:cubicBezTo>
                <a:lnTo>
                  <a:pt x="2173281" y="891819"/>
                </a:lnTo>
                <a:cubicBezTo>
                  <a:pt x="2173281" y="891819"/>
                  <a:pt x="2083254" y="834192"/>
                  <a:pt x="1958871" y="829432"/>
                </a:cubicBezTo>
                <a:close/>
                <a:moveTo>
                  <a:pt x="1662712" y="1047624"/>
                </a:moveTo>
                <a:lnTo>
                  <a:pt x="1542371" y="1081914"/>
                </a:lnTo>
                <a:cubicBezTo>
                  <a:pt x="1447780" y="1182176"/>
                  <a:pt x="1345693" y="1283091"/>
                  <a:pt x="1223852" y="1320053"/>
                </a:cubicBezTo>
                <a:cubicBezTo>
                  <a:pt x="1091842" y="1360211"/>
                  <a:pt x="982127" y="1314186"/>
                  <a:pt x="854159" y="1277093"/>
                </a:cubicBezTo>
                <a:lnTo>
                  <a:pt x="725109" y="1313208"/>
                </a:lnTo>
                <a:cubicBezTo>
                  <a:pt x="926403" y="1337003"/>
                  <a:pt x="1064397" y="1444827"/>
                  <a:pt x="1245039" y="1389937"/>
                </a:cubicBezTo>
                <a:cubicBezTo>
                  <a:pt x="1410231" y="1339741"/>
                  <a:pt x="1539242" y="1171550"/>
                  <a:pt x="1662712" y="1047624"/>
                </a:cubicBezTo>
                <a:close/>
                <a:moveTo>
                  <a:pt x="725083" y="1313208"/>
                </a:moveTo>
                <a:cubicBezTo>
                  <a:pt x="724346" y="1313143"/>
                  <a:pt x="723336" y="1313339"/>
                  <a:pt x="722593" y="1313208"/>
                </a:cubicBezTo>
                <a:lnTo>
                  <a:pt x="850391" y="1275789"/>
                </a:lnTo>
                <a:cubicBezTo>
                  <a:pt x="826981" y="1269010"/>
                  <a:pt x="802952" y="1263338"/>
                  <a:pt x="778076" y="1257732"/>
                </a:cubicBezTo>
                <a:cubicBezTo>
                  <a:pt x="770286" y="1256037"/>
                  <a:pt x="762352" y="1254277"/>
                  <a:pt x="754386" y="1252777"/>
                </a:cubicBezTo>
                <a:cubicBezTo>
                  <a:pt x="667722" y="1235958"/>
                  <a:pt x="570061" y="1231330"/>
                  <a:pt x="450789" y="1263990"/>
                </a:cubicBezTo>
                <a:cubicBezTo>
                  <a:pt x="338382" y="1294759"/>
                  <a:pt x="271744" y="1344434"/>
                  <a:pt x="221372" y="1400498"/>
                </a:cubicBezTo>
                <a:cubicBezTo>
                  <a:pt x="219260" y="1402845"/>
                  <a:pt x="217141" y="1404996"/>
                  <a:pt x="215140" y="1407343"/>
                </a:cubicBezTo>
                <a:lnTo>
                  <a:pt x="234462" y="1482768"/>
                </a:lnTo>
                <a:cubicBezTo>
                  <a:pt x="244580" y="1470903"/>
                  <a:pt x="252070" y="1457931"/>
                  <a:pt x="263763" y="1446653"/>
                </a:cubicBezTo>
                <a:lnTo>
                  <a:pt x="296180" y="1437265"/>
                </a:lnTo>
                <a:cubicBezTo>
                  <a:pt x="341646" y="1397956"/>
                  <a:pt x="400139" y="1363926"/>
                  <a:pt x="485075" y="1340654"/>
                </a:cubicBezTo>
                <a:cubicBezTo>
                  <a:pt x="568127" y="1317902"/>
                  <a:pt x="640162" y="1313991"/>
                  <a:pt x="705763" y="1318815"/>
                </a:cubicBezTo>
                <a:lnTo>
                  <a:pt x="725085" y="1313208"/>
                </a:lnTo>
                <a:close/>
              </a:path>
            </a:pathLst>
          </a:custGeom>
          <a:solidFill>
            <a:srgbClr val="000000">
              <a:alpha val="49411"/>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00" name="Google Shape;300;p6"/>
          <p:cNvGrpSpPr/>
          <p:nvPr/>
        </p:nvGrpSpPr>
        <p:grpSpPr>
          <a:xfrm rot="-741817">
            <a:off x="6955574" y="1541332"/>
            <a:ext cx="870999" cy="1136129"/>
            <a:chOff x="5637109" y="2191514"/>
            <a:chExt cx="2143612" cy="2796121"/>
          </a:xfrm>
        </p:grpSpPr>
        <p:grpSp>
          <p:nvGrpSpPr>
            <p:cNvPr id="301" name="Google Shape;301;p6"/>
            <p:cNvGrpSpPr/>
            <p:nvPr/>
          </p:nvGrpSpPr>
          <p:grpSpPr>
            <a:xfrm>
              <a:off x="5637109" y="2191514"/>
              <a:ext cx="2143612" cy="2796121"/>
              <a:chOff x="5637109" y="2191514"/>
              <a:chExt cx="2143612" cy="2796121"/>
            </a:xfrm>
          </p:grpSpPr>
          <p:sp>
            <p:nvSpPr>
              <p:cNvPr id="302" name="Google Shape;302;p6"/>
              <p:cNvSpPr/>
              <p:nvPr/>
            </p:nvSpPr>
            <p:spPr>
              <a:xfrm>
                <a:off x="5870944" y="2751072"/>
                <a:ext cx="1675943" cy="1675943"/>
              </a:xfrm>
              <a:custGeom>
                <a:avLst/>
                <a:gdLst/>
                <a:ahLst/>
                <a:cxnLst/>
                <a:rect l="l" t="t" r="r" b="b"/>
                <a:pathLst>
                  <a:path w="1675943" h="1675943" extrusionOk="0">
                    <a:moveTo>
                      <a:pt x="956539" y="8585"/>
                    </a:moveTo>
                    <a:cubicBezTo>
                      <a:pt x="498709" y="-56865"/>
                      <a:pt x="73995" y="261653"/>
                      <a:pt x="8609" y="719549"/>
                    </a:cubicBezTo>
                    <a:cubicBezTo>
                      <a:pt x="-56841" y="1177379"/>
                      <a:pt x="261677" y="1602092"/>
                      <a:pt x="719573" y="1667478"/>
                    </a:cubicBezTo>
                    <a:cubicBezTo>
                      <a:pt x="1177403" y="1732929"/>
                      <a:pt x="1602117" y="1414410"/>
                      <a:pt x="1667502" y="956515"/>
                    </a:cubicBezTo>
                    <a:cubicBezTo>
                      <a:pt x="1732953" y="498685"/>
                      <a:pt x="1414434" y="73971"/>
                      <a:pt x="956539" y="8585"/>
                    </a:cubicBezTo>
                    <a:close/>
                    <a:moveTo>
                      <a:pt x="953279" y="31663"/>
                    </a:moveTo>
                    <a:cubicBezTo>
                      <a:pt x="1398332" y="95223"/>
                      <a:pt x="1708050" y="508137"/>
                      <a:pt x="1644425" y="953255"/>
                    </a:cubicBezTo>
                    <a:cubicBezTo>
                      <a:pt x="1580864" y="1398308"/>
                      <a:pt x="1167950" y="1708026"/>
                      <a:pt x="722832" y="1644401"/>
                    </a:cubicBezTo>
                    <a:cubicBezTo>
                      <a:pt x="277779" y="1580840"/>
                      <a:pt x="-31939" y="1167926"/>
                      <a:pt x="31687" y="722808"/>
                    </a:cubicBezTo>
                    <a:cubicBezTo>
                      <a:pt x="95247" y="277755"/>
                      <a:pt x="508161" y="-31963"/>
                      <a:pt x="953279" y="31663"/>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3" name="Google Shape;303;p6"/>
              <p:cNvSpPr/>
              <p:nvPr/>
            </p:nvSpPr>
            <p:spPr>
              <a:xfrm>
                <a:off x="5637109" y="2517238"/>
                <a:ext cx="2143612" cy="2143611"/>
              </a:xfrm>
              <a:custGeom>
                <a:avLst/>
                <a:gdLst/>
                <a:ahLst/>
                <a:cxnLst/>
                <a:rect l="l" t="t" r="r" b="b"/>
                <a:pathLst>
                  <a:path w="2143612" h="2143611" extrusionOk="0">
                    <a:moveTo>
                      <a:pt x="1223394" y="10960"/>
                    </a:moveTo>
                    <a:cubicBezTo>
                      <a:pt x="637791" y="-72744"/>
                      <a:pt x="94627" y="334759"/>
                      <a:pt x="10988" y="920362"/>
                    </a:cubicBezTo>
                    <a:cubicBezTo>
                      <a:pt x="-72716" y="1506030"/>
                      <a:pt x="334592" y="2049129"/>
                      <a:pt x="920260" y="2132768"/>
                    </a:cubicBezTo>
                    <a:cubicBezTo>
                      <a:pt x="1505862" y="2216472"/>
                      <a:pt x="2049157" y="1809164"/>
                      <a:pt x="2132796" y="1223561"/>
                    </a:cubicBezTo>
                    <a:cubicBezTo>
                      <a:pt x="2216500" y="637893"/>
                      <a:pt x="1809062" y="94599"/>
                      <a:pt x="1223394" y="10960"/>
                    </a:cubicBezTo>
                    <a:close/>
                    <a:moveTo>
                      <a:pt x="1220134" y="34037"/>
                    </a:moveTo>
                    <a:cubicBezTo>
                      <a:pt x="1792960" y="115851"/>
                      <a:pt x="2191402" y="647346"/>
                      <a:pt x="2109588" y="1220236"/>
                    </a:cubicBezTo>
                    <a:cubicBezTo>
                      <a:pt x="2027709" y="1793062"/>
                      <a:pt x="1496410" y="2191569"/>
                      <a:pt x="923519" y="2109690"/>
                    </a:cubicBezTo>
                    <a:cubicBezTo>
                      <a:pt x="350694" y="2027877"/>
                      <a:pt x="-47814" y="1496512"/>
                      <a:pt x="34065" y="923687"/>
                    </a:cubicBezTo>
                    <a:cubicBezTo>
                      <a:pt x="115879" y="350796"/>
                      <a:pt x="647243" y="-47842"/>
                      <a:pt x="1220134" y="34037"/>
                    </a:cubicBezTo>
                    <a:close/>
                  </a:path>
                </a:pathLst>
              </a:custGeom>
              <a:solidFill>
                <a:srgbClr val="000000">
                  <a:alpha val="3372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04" name="Google Shape;304;p6"/>
              <p:cNvGrpSpPr/>
              <p:nvPr/>
            </p:nvGrpSpPr>
            <p:grpSpPr>
              <a:xfrm rot="-2276354">
                <a:off x="6335118" y="2383918"/>
                <a:ext cx="919933" cy="855459"/>
                <a:chOff x="5781651" y="3138498"/>
                <a:chExt cx="625662" cy="581812"/>
              </a:xfrm>
            </p:grpSpPr>
            <p:sp>
              <p:nvSpPr>
                <p:cNvPr id="305" name="Google Shape;305;p6"/>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6" name="Google Shape;306;p6"/>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7" name="Google Shape;307;p6"/>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8" name="Google Shape;308;p6"/>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9" name="Google Shape;309;p6"/>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0" name="Google Shape;310;p6"/>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1" name="Google Shape;311;p6"/>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2" name="Google Shape;312;p6"/>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3" name="Google Shape;313;p6"/>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4" name="Google Shape;314;p6"/>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5" name="Google Shape;315;p6"/>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6" name="Google Shape;316;p6"/>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7" name="Google Shape;317;p6"/>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8" name="Google Shape;318;p6"/>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9" name="Google Shape;319;p6"/>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20" name="Google Shape;320;p6"/>
              <p:cNvGrpSpPr/>
              <p:nvPr/>
            </p:nvGrpSpPr>
            <p:grpSpPr>
              <a:xfrm rot="8013194">
                <a:off x="6331224" y="3931838"/>
                <a:ext cx="919930" cy="855457"/>
                <a:chOff x="5781651" y="3138498"/>
                <a:chExt cx="625662" cy="581812"/>
              </a:xfrm>
            </p:grpSpPr>
            <p:sp>
              <p:nvSpPr>
                <p:cNvPr id="321" name="Google Shape;321;p6"/>
                <p:cNvSpPr/>
                <p:nvPr/>
              </p:nvSpPr>
              <p:spPr>
                <a:xfrm>
                  <a:off x="5781651" y="3138498"/>
                  <a:ext cx="54055" cy="81929"/>
                </a:xfrm>
                <a:custGeom>
                  <a:avLst/>
                  <a:gdLst/>
                  <a:ahLst/>
                  <a:cxnLst/>
                  <a:rect l="l" t="t" r="r" b="b"/>
                  <a:pathLst>
                    <a:path w="54055" h="81929" extrusionOk="0">
                      <a:moveTo>
                        <a:pt x="44506" y="4656"/>
                      </a:moveTo>
                      <a:cubicBezTo>
                        <a:pt x="40981" y="2370"/>
                        <a:pt x="36695" y="846"/>
                        <a:pt x="31837" y="275"/>
                      </a:cubicBezTo>
                      <a:cubicBezTo>
                        <a:pt x="24694" y="-583"/>
                        <a:pt x="18693" y="560"/>
                        <a:pt x="13930" y="3799"/>
                      </a:cubicBezTo>
                      <a:cubicBezTo>
                        <a:pt x="9073" y="7037"/>
                        <a:pt x="6310" y="11895"/>
                        <a:pt x="5453" y="18372"/>
                      </a:cubicBezTo>
                      <a:cubicBezTo>
                        <a:pt x="4882" y="22563"/>
                        <a:pt x="5453" y="26278"/>
                        <a:pt x="6977" y="29516"/>
                      </a:cubicBezTo>
                      <a:cubicBezTo>
                        <a:pt x="8596" y="32755"/>
                        <a:pt x="10597" y="35422"/>
                        <a:pt x="13168" y="37708"/>
                      </a:cubicBezTo>
                      <a:cubicBezTo>
                        <a:pt x="15740" y="39994"/>
                        <a:pt x="19169" y="42566"/>
                        <a:pt x="23455" y="45518"/>
                      </a:cubicBezTo>
                      <a:cubicBezTo>
                        <a:pt x="27170" y="48090"/>
                        <a:pt x="29932" y="50186"/>
                        <a:pt x="31742" y="51710"/>
                      </a:cubicBezTo>
                      <a:cubicBezTo>
                        <a:pt x="33552" y="53234"/>
                        <a:pt x="34790" y="54758"/>
                        <a:pt x="35743" y="56377"/>
                      </a:cubicBezTo>
                      <a:cubicBezTo>
                        <a:pt x="36600" y="57996"/>
                        <a:pt x="36886" y="59806"/>
                        <a:pt x="36695" y="61806"/>
                      </a:cubicBezTo>
                      <a:cubicBezTo>
                        <a:pt x="36314" y="64759"/>
                        <a:pt x="35076" y="67045"/>
                        <a:pt x="32980" y="68569"/>
                      </a:cubicBezTo>
                      <a:cubicBezTo>
                        <a:pt x="30885" y="70188"/>
                        <a:pt x="28027" y="70760"/>
                        <a:pt x="24408" y="70283"/>
                      </a:cubicBezTo>
                      <a:cubicBezTo>
                        <a:pt x="20503" y="69807"/>
                        <a:pt x="17645" y="68378"/>
                        <a:pt x="15645" y="66092"/>
                      </a:cubicBezTo>
                      <a:cubicBezTo>
                        <a:pt x="13645" y="63806"/>
                        <a:pt x="12787" y="60949"/>
                        <a:pt x="13264" y="57710"/>
                      </a:cubicBezTo>
                      <a:lnTo>
                        <a:pt x="13549" y="55424"/>
                      </a:lnTo>
                      <a:cubicBezTo>
                        <a:pt x="13645" y="55043"/>
                        <a:pt x="13549" y="54758"/>
                        <a:pt x="13264" y="54377"/>
                      </a:cubicBezTo>
                      <a:cubicBezTo>
                        <a:pt x="13073" y="54091"/>
                        <a:pt x="12692" y="53900"/>
                        <a:pt x="12311" y="53900"/>
                      </a:cubicBezTo>
                      <a:lnTo>
                        <a:pt x="2119" y="52662"/>
                      </a:lnTo>
                      <a:cubicBezTo>
                        <a:pt x="1738" y="52567"/>
                        <a:pt x="1357" y="52662"/>
                        <a:pt x="1072" y="52948"/>
                      </a:cubicBezTo>
                      <a:cubicBezTo>
                        <a:pt x="786" y="53138"/>
                        <a:pt x="595" y="53519"/>
                        <a:pt x="595" y="53900"/>
                      </a:cubicBezTo>
                      <a:lnTo>
                        <a:pt x="214" y="56853"/>
                      </a:lnTo>
                      <a:cubicBezTo>
                        <a:pt x="-357" y="61139"/>
                        <a:pt x="214" y="65045"/>
                        <a:pt x="1929" y="68664"/>
                      </a:cubicBezTo>
                      <a:cubicBezTo>
                        <a:pt x="3643" y="72284"/>
                        <a:pt x="6215" y="75141"/>
                        <a:pt x="9739" y="77332"/>
                      </a:cubicBezTo>
                      <a:cubicBezTo>
                        <a:pt x="13359" y="79523"/>
                        <a:pt x="17550" y="80951"/>
                        <a:pt x="22598" y="81618"/>
                      </a:cubicBezTo>
                      <a:cubicBezTo>
                        <a:pt x="30123" y="82571"/>
                        <a:pt x="36314" y="81332"/>
                        <a:pt x="41267" y="77999"/>
                      </a:cubicBezTo>
                      <a:cubicBezTo>
                        <a:pt x="46220" y="74570"/>
                        <a:pt x="49078" y="69521"/>
                        <a:pt x="49935" y="62854"/>
                      </a:cubicBezTo>
                      <a:cubicBezTo>
                        <a:pt x="50411" y="58853"/>
                        <a:pt x="49935" y="55329"/>
                        <a:pt x="48506" y="52376"/>
                      </a:cubicBezTo>
                      <a:cubicBezTo>
                        <a:pt x="47077" y="49424"/>
                        <a:pt x="45172" y="46852"/>
                        <a:pt x="42791" y="44852"/>
                      </a:cubicBezTo>
                      <a:cubicBezTo>
                        <a:pt x="40505" y="42756"/>
                        <a:pt x="36790" y="39899"/>
                        <a:pt x="31742" y="36089"/>
                      </a:cubicBezTo>
                      <a:cubicBezTo>
                        <a:pt x="27932" y="33517"/>
                        <a:pt x="25075" y="31517"/>
                        <a:pt x="23265" y="29993"/>
                      </a:cubicBezTo>
                      <a:cubicBezTo>
                        <a:pt x="21360" y="28373"/>
                        <a:pt x="20026" y="26849"/>
                        <a:pt x="19264" y="25325"/>
                      </a:cubicBezTo>
                      <a:cubicBezTo>
                        <a:pt x="18407" y="23801"/>
                        <a:pt x="18121" y="21992"/>
                        <a:pt x="18407" y="19896"/>
                      </a:cubicBezTo>
                      <a:cubicBezTo>
                        <a:pt x="18788" y="16848"/>
                        <a:pt x="20026" y="14657"/>
                        <a:pt x="22122" y="13133"/>
                      </a:cubicBezTo>
                      <a:cubicBezTo>
                        <a:pt x="24217" y="11609"/>
                        <a:pt x="26884" y="11133"/>
                        <a:pt x="30123" y="11514"/>
                      </a:cubicBezTo>
                      <a:cubicBezTo>
                        <a:pt x="33838" y="11990"/>
                        <a:pt x="36600" y="13419"/>
                        <a:pt x="38600" y="15800"/>
                      </a:cubicBezTo>
                      <a:cubicBezTo>
                        <a:pt x="40505" y="18182"/>
                        <a:pt x="41267" y="21039"/>
                        <a:pt x="40886" y="24278"/>
                      </a:cubicBezTo>
                      <a:lnTo>
                        <a:pt x="40600" y="26468"/>
                      </a:lnTo>
                      <a:cubicBezTo>
                        <a:pt x="40600" y="26849"/>
                        <a:pt x="40600" y="27230"/>
                        <a:pt x="40886" y="27516"/>
                      </a:cubicBezTo>
                      <a:cubicBezTo>
                        <a:pt x="41077" y="27802"/>
                        <a:pt x="41458" y="27992"/>
                        <a:pt x="41839" y="27992"/>
                      </a:cubicBezTo>
                      <a:lnTo>
                        <a:pt x="52030" y="29231"/>
                      </a:lnTo>
                      <a:cubicBezTo>
                        <a:pt x="52411" y="29231"/>
                        <a:pt x="52792" y="29231"/>
                        <a:pt x="53078" y="28945"/>
                      </a:cubicBezTo>
                      <a:cubicBezTo>
                        <a:pt x="53364" y="28754"/>
                        <a:pt x="53554" y="28373"/>
                        <a:pt x="53554" y="27992"/>
                      </a:cubicBezTo>
                      <a:lnTo>
                        <a:pt x="53840" y="25706"/>
                      </a:lnTo>
                      <a:cubicBezTo>
                        <a:pt x="54412" y="21325"/>
                        <a:pt x="53840" y="17324"/>
                        <a:pt x="52221" y="13610"/>
                      </a:cubicBezTo>
                      <a:cubicBezTo>
                        <a:pt x="50602" y="9990"/>
                        <a:pt x="48030" y="7037"/>
                        <a:pt x="44506" y="465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2" name="Google Shape;322;p6"/>
                <p:cNvSpPr/>
                <p:nvPr/>
              </p:nvSpPr>
              <p:spPr>
                <a:xfrm>
                  <a:off x="5838978" y="3146260"/>
                  <a:ext cx="47471" cy="87609"/>
                </a:xfrm>
                <a:custGeom>
                  <a:avLst/>
                  <a:gdLst/>
                  <a:ahLst/>
                  <a:cxnLst/>
                  <a:rect l="l" t="t" r="r" b="b"/>
                  <a:pathLst>
                    <a:path w="47471" h="87609" extrusionOk="0">
                      <a:moveTo>
                        <a:pt x="46424" y="76428"/>
                      </a:moveTo>
                      <a:lnTo>
                        <a:pt x="15658" y="69665"/>
                      </a:lnTo>
                      <a:cubicBezTo>
                        <a:pt x="15277" y="69570"/>
                        <a:pt x="15182" y="69379"/>
                        <a:pt x="15277" y="68998"/>
                      </a:cubicBezTo>
                      <a:lnTo>
                        <a:pt x="29565" y="3943"/>
                      </a:lnTo>
                      <a:cubicBezTo>
                        <a:pt x="29660" y="3562"/>
                        <a:pt x="29565" y="3181"/>
                        <a:pt x="29374" y="2895"/>
                      </a:cubicBezTo>
                      <a:cubicBezTo>
                        <a:pt x="29089" y="2514"/>
                        <a:pt x="28803" y="2323"/>
                        <a:pt x="28517" y="2228"/>
                      </a:cubicBezTo>
                      <a:lnTo>
                        <a:pt x="18230" y="37"/>
                      </a:lnTo>
                      <a:cubicBezTo>
                        <a:pt x="17849" y="-58"/>
                        <a:pt x="17468" y="37"/>
                        <a:pt x="17182" y="228"/>
                      </a:cubicBezTo>
                      <a:cubicBezTo>
                        <a:pt x="16897" y="418"/>
                        <a:pt x="16611" y="704"/>
                        <a:pt x="16611" y="1085"/>
                      </a:cubicBezTo>
                      <a:lnTo>
                        <a:pt x="37" y="76523"/>
                      </a:lnTo>
                      <a:cubicBezTo>
                        <a:pt x="-58" y="76904"/>
                        <a:pt x="37" y="77285"/>
                        <a:pt x="228" y="77571"/>
                      </a:cubicBezTo>
                      <a:cubicBezTo>
                        <a:pt x="418" y="77857"/>
                        <a:pt x="704" y="78047"/>
                        <a:pt x="1085" y="78142"/>
                      </a:cubicBezTo>
                      <a:lnTo>
                        <a:pt x="43948" y="87572"/>
                      </a:lnTo>
                      <a:cubicBezTo>
                        <a:pt x="44329" y="87667"/>
                        <a:pt x="44710" y="87572"/>
                        <a:pt x="44995" y="87382"/>
                      </a:cubicBezTo>
                      <a:cubicBezTo>
                        <a:pt x="45281" y="87191"/>
                        <a:pt x="45472" y="86905"/>
                        <a:pt x="45567" y="86524"/>
                      </a:cubicBezTo>
                      <a:lnTo>
                        <a:pt x="47472" y="78047"/>
                      </a:lnTo>
                      <a:cubicBezTo>
                        <a:pt x="47472" y="77666"/>
                        <a:pt x="47472" y="77285"/>
                        <a:pt x="47281" y="76999"/>
                      </a:cubicBezTo>
                      <a:cubicBezTo>
                        <a:pt x="47091" y="76714"/>
                        <a:pt x="46710" y="76428"/>
                        <a:pt x="46424" y="7642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3" name="Google Shape;323;p6"/>
                <p:cNvSpPr/>
                <p:nvPr/>
              </p:nvSpPr>
              <p:spPr>
                <a:xfrm>
                  <a:off x="5892578" y="3160331"/>
                  <a:ext cx="34510" cy="79944"/>
                </a:xfrm>
                <a:custGeom>
                  <a:avLst/>
                  <a:gdLst/>
                  <a:ahLst/>
                  <a:cxnLst/>
                  <a:rect l="l" t="t" r="r" b="b"/>
                  <a:pathLst>
                    <a:path w="34510" h="79944" extrusionOk="0">
                      <a:moveTo>
                        <a:pt x="34353" y="3682"/>
                      </a:moveTo>
                      <a:cubicBezTo>
                        <a:pt x="34162" y="3396"/>
                        <a:pt x="33876" y="3111"/>
                        <a:pt x="33495" y="3015"/>
                      </a:cubicBezTo>
                      <a:lnTo>
                        <a:pt x="23399" y="63"/>
                      </a:lnTo>
                      <a:cubicBezTo>
                        <a:pt x="23018" y="-33"/>
                        <a:pt x="22732" y="-33"/>
                        <a:pt x="22351" y="158"/>
                      </a:cubicBezTo>
                      <a:cubicBezTo>
                        <a:pt x="21970" y="348"/>
                        <a:pt x="21780" y="634"/>
                        <a:pt x="21684" y="1015"/>
                      </a:cubicBezTo>
                      <a:lnTo>
                        <a:pt x="63" y="75215"/>
                      </a:lnTo>
                      <a:cubicBezTo>
                        <a:pt x="-33" y="75596"/>
                        <a:pt x="-33" y="75882"/>
                        <a:pt x="158" y="76263"/>
                      </a:cubicBezTo>
                      <a:cubicBezTo>
                        <a:pt x="348" y="76548"/>
                        <a:pt x="634" y="76834"/>
                        <a:pt x="1015" y="76929"/>
                      </a:cubicBezTo>
                      <a:lnTo>
                        <a:pt x="11112" y="79882"/>
                      </a:lnTo>
                      <a:cubicBezTo>
                        <a:pt x="11493" y="79977"/>
                        <a:pt x="11778" y="79977"/>
                        <a:pt x="12159" y="79787"/>
                      </a:cubicBezTo>
                      <a:cubicBezTo>
                        <a:pt x="12445" y="79596"/>
                        <a:pt x="12731" y="79311"/>
                        <a:pt x="12826" y="78930"/>
                      </a:cubicBezTo>
                      <a:lnTo>
                        <a:pt x="34448" y="4730"/>
                      </a:lnTo>
                      <a:cubicBezTo>
                        <a:pt x="34543" y="4349"/>
                        <a:pt x="34543" y="3968"/>
                        <a:pt x="34353" y="368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4" name="Google Shape;324;p6"/>
                <p:cNvSpPr/>
                <p:nvPr/>
              </p:nvSpPr>
              <p:spPr>
                <a:xfrm>
                  <a:off x="5918192" y="3169467"/>
                  <a:ext cx="67623" cy="85336"/>
                </a:xfrm>
                <a:custGeom>
                  <a:avLst/>
                  <a:gdLst/>
                  <a:ahLst/>
                  <a:cxnLst/>
                  <a:rect l="l" t="t" r="r" b="b"/>
                  <a:pathLst>
                    <a:path w="67623" h="85336" extrusionOk="0">
                      <a:moveTo>
                        <a:pt x="65413" y="20360"/>
                      </a:moveTo>
                      <a:cubicBezTo>
                        <a:pt x="62651" y="14930"/>
                        <a:pt x="57793" y="10930"/>
                        <a:pt x="50935" y="8358"/>
                      </a:cubicBezTo>
                      <a:lnTo>
                        <a:pt x="28742" y="71"/>
                      </a:lnTo>
                      <a:cubicBezTo>
                        <a:pt x="28361" y="-24"/>
                        <a:pt x="28075" y="-24"/>
                        <a:pt x="27694" y="71"/>
                      </a:cubicBezTo>
                      <a:cubicBezTo>
                        <a:pt x="27313" y="262"/>
                        <a:pt x="27122" y="452"/>
                        <a:pt x="26932" y="833"/>
                      </a:cubicBezTo>
                      <a:lnTo>
                        <a:pt x="71" y="73223"/>
                      </a:lnTo>
                      <a:cubicBezTo>
                        <a:pt x="-24" y="73604"/>
                        <a:pt x="-24" y="73890"/>
                        <a:pt x="71" y="74271"/>
                      </a:cubicBezTo>
                      <a:cubicBezTo>
                        <a:pt x="167" y="74652"/>
                        <a:pt x="452" y="74843"/>
                        <a:pt x="833" y="74938"/>
                      </a:cubicBezTo>
                      <a:lnTo>
                        <a:pt x="23027" y="83320"/>
                      </a:lnTo>
                      <a:cubicBezTo>
                        <a:pt x="29980" y="85892"/>
                        <a:pt x="36266" y="85987"/>
                        <a:pt x="41791" y="83701"/>
                      </a:cubicBezTo>
                      <a:cubicBezTo>
                        <a:pt x="47411" y="81415"/>
                        <a:pt x="51411" y="77033"/>
                        <a:pt x="53792" y="70556"/>
                      </a:cubicBezTo>
                      <a:lnTo>
                        <a:pt x="65889" y="37981"/>
                      </a:lnTo>
                      <a:cubicBezTo>
                        <a:pt x="68366" y="31599"/>
                        <a:pt x="68175" y="25694"/>
                        <a:pt x="65413" y="20360"/>
                      </a:cubicBezTo>
                      <a:close/>
                      <a:moveTo>
                        <a:pt x="53030" y="34838"/>
                      </a:moveTo>
                      <a:lnTo>
                        <a:pt x="41981" y="64651"/>
                      </a:lnTo>
                      <a:cubicBezTo>
                        <a:pt x="40457" y="68270"/>
                        <a:pt x="38457" y="70747"/>
                        <a:pt x="35790" y="72176"/>
                      </a:cubicBezTo>
                      <a:cubicBezTo>
                        <a:pt x="33123" y="73604"/>
                        <a:pt x="30266" y="73700"/>
                        <a:pt x="27218" y="72557"/>
                      </a:cubicBezTo>
                      <a:lnTo>
                        <a:pt x="16550" y="68747"/>
                      </a:lnTo>
                      <a:cubicBezTo>
                        <a:pt x="16169" y="68651"/>
                        <a:pt x="16073" y="68366"/>
                        <a:pt x="16169" y="67985"/>
                      </a:cubicBezTo>
                      <a:lnTo>
                        <a:pt x="35695" y="15502"/>
                      </a:lnTo>
                      <a:cubicBezTo>
                        <a:pt x="35790" y="15121"/>
                        <a:pt x="36076" y="15026"/>
                        <a:pt x="36457" y="15121"/>
                      </a:cubicBezTo>
                      <a:lnTo>
                        <a:pt x="47030" y="19026"/>
                      </a:lnTo>
                      <a:cubicBezTo>
                        <a:pt x="50173" y="20169"/>
                        <a:pt x="52268" y="22169"/>
                        <a:pt x="53411" y="25027"/>
                      </a:cubicBezTo>
                      <a:cubicBezTo>
                        <a:pt x="54554" y="27884"/>
                        <a:pt x="54364" y="31218"/>
                        <a:pt x="53030" y="348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5" name="Google Shape;325;p6"/>
                <p:cNvSpPr/>
                <p:nvPr/>
              </p:nvSpPr>
              <p:spPr>
                <a:xfrm>
                  <a:off x="5974303" y="3194240"/>
                  <a:ext cx="76229" cy="91565"/>
                </a:xfrm>
                <a:custGeom>
                  <a:avLst/>
                  <a:gdLst/>
                  <a:ahLst/>
                  <a:cxnLst/>
                  <a:rect l="l" t="t" r="r" b="b"/>
                  <a:pathLst>
                    <a:path w="76229" h="91565" extrusionOk="0">
                      <a:moveTo>
                        <a:pt x="32067" y="36162"/>
                      </a:moveTo>
                      <a:cubicBezTo>
                        <a:pt x="31686" y="35972"/>
                        <a:pt x="31590" y="35781"/>
                        <a:pt x="31781" y="35400"/>
                      </a:cubicBezTo>
                      <a:lnTo>
                        <a:pt x="41115" y="16065"/>
                      </a:lnTo>
                      <a:cubicBezTo>
                        <a:pt x="41306" y="15684"/>
                        <a:pt x="41496" y="15588"/>
                        <a:pt x="41877" y="15779"/>
                      </a:cubicBezTo>
                      <a:lnTo>
                        <a:pt x="70452" y="29685"/>
                      </a:lnTo>
                      <a:cubicBezTo>
                        <a:pt x="70833" y="29876"/>
                        <a:pt x="71119" y="29876"/>
                        <a:pt x="71500" y="29781"/>
                      </a:cubicBezTo>
                      <a:cubicBezTo>
                        <a:pt x="71881" y="29685"/>
                        <a:pt x="72072" y="29400"/>
                        <a:pt x="72262" y="29114"/>
                      </a:cubicBezTo>
                      <a:lnTo>
                        <a:pt x="76072" y="21303"/>
                      </a:lnTo>
                      <a:cubicBezTo>
                        <a:pt x="76263" y="20922"/>
                        <a:pt x="76263" y="20637"/>
                        <a:pt x="76167" y="20256"/>
                      </a:cubicBezTo>
                      <a:cubicBezTo>
                        <a:pt x="76072" y="19875"/>
                        <a:pt x="75786" y="19684"/>
                        <a:pt x="75501" y="19494"/>
                      </a:cubicBezTo>
                      <a:lnTo>
                        <a:pt x="35686" y="158"/>
                      </a:lnTo>
                      <a:cubicBezTo>
                        <a:pt x="35305" y="-33"/>
                        <a:pt x="35019" y="-33"/>
                        <a:pt x="34638" y="63"/>
                      </a:cubicBezTo>
                      <a:cubicBezTo>
                        <a:pt x="34257" y="158"/>
                        <a:pt x="34067" y="444"/>
                        <a:pt x="33876" y="729"/>
                      </a:cubicBezTo>
                      <a:lnTo>
                        <a:pt x="158" y="70262"/>
                      </a:lnTo>
                      <a:cubicBezTo>
                        <a:pt x="-33" y="70643"/>
                        <a:pt x="-33" y="70929"/>
                        <a:pt x="63" y="71310"/>
                      </a:cubicBezTo>
                      <a:cubicBezTo>
                        <a:pt x="158" y="71691"/>
                        <a:pt x="444" y="71881"/>
                        <a:pt x="729" y="72072"/>
                      </a:cubicBezTo>
                      <a:lnTo>
                        <a:pt x="40544" y="91407"/>
                      </a:lnTo>
                      <a:cubicBezTo>
                        <a:pt x="40925" y="91598"/>
                        <a:pt x="41211" y="91598"/>
                        <a:pt x="41592" y="91503"/>
                      </a:cubicBezTo>
                      <a:cubicBezTo>
                        <a:pt x="41973" y="91407"/>
                        <a:pt x="42163" y="91122"/>
                        <a:pt x="42354" y="90836"/>
                      </a:cubicBezTo>
                      <a:lnTo>
                        <a:pt x="46164" y="83025"/>
                      </a:lnTo>
                      <a:cubicBezTo>
                        <a:pt x="46354" y="82644"/>
                        <a:pt x="46354" y="82359"/>
                        <a:pt x="46259" y="81978"/>
                      </a:cubicBezTo>
                      <a:cubicBezTo>
                        <a:pt x="46164" y="81597"/>
                        <a:pt x="45878" y="81406"/>
                        <a:pt x="45592" y="81216"/>
                      </a:cubicBezTo>
                      <a:lnTo>
                        <a:pt x="17017" y="67309"/>
                      </a:lnTo>
                      <a:cubicBezTo>
                        <a:pt x="16636" y="67119"/>
                        <a:pt x="16636" y="66928"/>
                        <a:pt x="16731" y="66547"/>
                      </a:cubicBezTo>
                      <a:lnTo>
                        <a:pt x="26352" y="46830"/>
                      </a:lnTo>
                      <a:cubicBezTo>
                        <a:pt x="26542" y="46449"/>
                        <a:pt x="26733" y="46354"/>
                        <a:pt x="27114" y="46545"/>
                      </a:cubicBezTo>
                      <a:lnTo>
                        <a:pt x="45402" y="55403"/>
                      </a:lnTo>
                      <a:cubicBezTo>
                        <a:pt x="45783" y="55593"/>
                        <a:pt x="46068" y="55593"/>
                        <a:pt x="46449" y="55498"/>
                      </a:cubicBezTo>
                      <a:cubicBezTo>
                        <a:pt x="46830" y="55403"/>
                        <a:pt x="47021" y="55117"/>
                        <a:pt x="47211" y="54831"/>
                      </a:cubicBezTo>
                      <a:lnTo>
                        <a:pt x="51021" y="47021"/>
                      </a:lnTo>
                      <a:cubicBezTo>
                        <a:pt x="51212" y="46640"/>
                        <a:pt x="51212" y="46354"/>
                        <a:pt x="51117" y="45973"/>
                      </a:cubicBezTo>
                      <a:cubicBezTo>
                        <a:pt x="51021" y="45592"/>
                        <a:pt x="50736" y="45402"/>
                        <a:pt x="50450" y="45211"/>
                      </a:cubicBezTo>
                      <a:lnTo>
                        <a:pt x="32067" y="3616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6" name="Google Shape;326;p6"/>
                <p:cNvSpPr/>
                <p:nvPr/>
              </p:nvSpPr>
              <p:spPr>
                <a:xfrm>
                  <a:off x="6029700" y="3228391"/>
                  <a:ext cx="68585" cy="79496"/>
                </a:xfrm>
                <a:custGeom>
                  <a:avLst/>
                  <a:gdLst/>
                  <a:ahLst/>
                  <a:cxnLst/>
                  <a:rect l="l" t="t" r="r" b="b"/>
                  <a:pathLst>
                    <a:path w="68585" h="79496" extrusionOk="0">
                      <a:moveTo>
                        <a:pt x="49250" y="58971"/>
                      </a:moveTo>
                      <a:cubicBezTo>
                        <a:pt x="49155" y="55637"/>
                        <a:pt x="48488" y="52589"/>
                        <a:pt x="47155" y="49732"/>
                      </a:cubicBezTo>
                      <a:cubicBezTo>
                        <a:pt x="45821" y="46874"/>
                        <a:pt x="43630" y="42683"/>
                        <a:pt x="40582" y="37159"/>
                      </a:cubicBezTo>
                      <a:cubicBezTo>
                        <a:pt x="38106" y="33253"/>
                        <a:pt x="36391" y="30205"/>
                        <a:pt x="35344" y="28110"/>
                      </a:cubicBezTo>
                      <a:cubicBezTo>
                        <a:pt x="34296" y="25919"/>
                        <a:pt x="33724" y="24014"/>
                        <a:pt x="33629" y="22204"/>
                      </a:cubicBezTo>
                      <a:cubicBezTo>
                        <a:pt x="33534" y="20490"/>
                        <a:pt x="34010" y="18680"/>
                        <a:pt x="35058" y="16966"/>
                      </a:cubicBezTo>
                      <a:cubicBezTo>
                        <a:pt x="36677" y="14394"/>
                        <a:pt x="38677" y="12775"/>
                        <a:pt x="41249" y="12298"/>
                      </a:cubicBezTo>
                      <a:cubicBezTo>
                        <a:pt x="43726" y="11822"/>
                        <a:pt x="46393" y="12394"/>
                        <a:pt x="49250" y="14108"/>
                      </a:cubicBezTo>
                      <a:cubicBezTo>
                        <a:pt x="52393" y="16013"/>
                        <a:pt x="54394" y="18490"/>
                        <a:pt x="55251" y="21442"/>
                      </a:cubicBezTo>
                      <a:cubicBezTo>
                        <a:pt x="56013" y="24395"/>
                        <a:pt x="55537" y="27253"/>
                        <a:pt x="53917" y="30110"/>
                      </a:cubicBezTo>
                      <a:lnTo>
                        <a:pt x="52774" y="31920"/>
                      </a:lnTo>
                      <a:cubicBezTo>
                        <a:pt x="52584" y="32206"/>
                        <a:pt x="52489" y="32587"/>
                        <a:pt x="52584" y="32968"/>
                      </a:cubicBezTo>
                      <a:cubicBezTo>
                        <a:pt x="52679" y="33349"/>
                        <a:pt x="52870" y="33634"/>
                        <a:pt x="53251" y="33825"/>
                      </a:cubicBezTo>
                      <a:lnTo>
                        <a:pt x="62014" y="39159"/>
                      </a:lnTo>
                      <a:cubicBezTo>
                        <a:pt x="62299" y="39349"/>
                        <a:pt x="62680" y="39445"/>
                        <a:pt x="63061" y="39349"/>
                      </a:cubicBezTo>
                      <a:cubicBezTo>
                        <a:pt x="63442" y="39254"/>
                        <a:pt x="63728" y="39064"/>
                        <a:pt x="63919" y="38683"/>
                      </a:cubicBezTo>
                      <a:lnTo>
                        <a:pt x="65157" y="36587"/>
                      </a:lnTo>
                      <a:cubicBezTo>
                        <a:pt x="67443" y="32777"/>
                        <a:pt x="68586" y="28872"/>
                        <a:pt x="68586" y="24967"/>
                      </a:cubicBezTo>
                      <a:cubicBezTo>
                        <a:pt x="68586" y="20966"/>
                        <a:pt x="67443" y="17156"/>
                        <a:pt x="65157" y="13632"/>
                      </a:cubicBezTo>
                      <a:cubicBezTo>
                        <a:pt x="62871" y="10108"/>
                        <a:pt x="59632" y="6964"/>
                        <a:pt x="55346" y="4393"/>
                      </a:cubicBezTo>
                      <a:cubicBezTo>
                        <a:pt x="49250" y="678"/>
                        <a:pt x="43345" y="-656"/>
                        <a:pt x="37534" y="297"/>
                      </a:cubicBezTo>
                      <a:cubicBezTo>
                        <a:pt x="31819" y="1249"/>
                        <a:pt x="27247" y="4583"/>
                        <a:pt x="23818" y="10203"/>
                      </a:cubicBezTo>
                      <a:cubicBezTo>
                        <a:pt x="21628" y="13822"/>
                        <a:pt x="20580" y="17442"/>
                        <a:pt x="20675" y="20966"/>
                      </a:cubicBezTo>
                      <a:cubicBezTo>
                        <a:pt x="20770" y="24490"/>
                        <a:pt x="21532" y="27824"/>
                        <a:pt x="22961" y="30967"/>
                      </a:cubicBezTo>
                      <a:cubicBezTo>
                        <a:pt x="24390" y="34015"/>
                        <a:pt x="26485" y="37825"/>
                        <a:pt x="29152" y="42302"/>
                      </a:cubicBezTo>
                      <a:cubicBezTo>
                        <a:pt x="31534" y="46207"/>
                        <a:pt x="33153" y="49255"/>
                        <a:pt x="34201" y="51351"/>
                      </a:cubicBezTo>
                      <a:cubicBezTo>
                        <a:pt x="35248" y="53446"/>
                        <a:pt x="35820" y="55351"/>
                        <a:pt x="35915" y="57256"/>
                      </a:cubicBezTo>
                      <a:cubicBezTo>
                        <a:pt x="36106" y="59066"/>
                        <a:pt x="35629" y="60876"/>
                        <a:pt x="34486" y="62590"/>
                      </a:cubicBezTo>
                      <a:cubicBezTo>
                        <a:pt x="32962" y="65162"/>
                        <a:pt x="30867" y="66686"/>
                        <a:pt x="28295" y="67258"/>
                      </a:cubicBezTo>
                      <a:cubicBezTo>
                        <a:pt x="25723" y="67829"/>
                        <a:pt x="22866" y="67162"/>
                        <a:pt x="19818" y="65353"/>
                      </a:cubicBezTo>
                      <a:cubicBezTo>
                        <a:pt x="16484" y="63352"/>
                        <a:pt x="14389" y="60876"/>
                        <a:pt x="13531" y="57923"/>
                      </a:cubicBezTo>
                      <a:cubicBezTo>
                        <a:pt x="12674" y="54970"/>
                        <a:pt x="13055" y="52113"/>
                        <a:pt x="14770" y="49351"/>
                      </a:cubicBezTo>
                      <a:lnTo>
                        <a:pt x="15913" y="47350"/>
                      </a:lnTo>
                      <a:cubicBezTo>
                        <a:pt x="16103" y="47065"/>
                        <a:pt x="16198" y="46684"/>
                        <a:pt x="16103" y="46303"/>
                      </a:cubicBezTo>
                      <a:cubicBezTo>
                        <a:pt x="16008" y="45922"/>
                        <a:pt x="15817" y="45636"/>
                        <a:pt x="15436" y="45445"/>
                      </a:cubicBezTo>
                      <a:lnTo>
                        <a:pt x="6673" y="40111"/>
                      </a:lnTo>
                      <a:cubicBezTo>
                        <a:pt x="6388" y="39921"/>
                        <a:pt x="6007" y="39826"/>
                        <a:pt x="5626" y="39921"/>
                      </a:cubicBezTo>
                      <a:cubicBezTo>
                        <a:pt x="5245" y="40016"/>
                        <a:pt x="4959" y="40207"/>
                        <a:pt x="4768" y="40588"/>
                      </a:cubicBezTo>
                      <a:lnTo>
                        <a:pt x="3244" y="43159"/>
                      </a:lnTo>
                      <a:cubicBezTo>
                        <a:pt x="958" y="46874"/>
                        <a:pt x="-89" y="50684"/>
                        <a:pt x="6" y="54589"/>
                      </a:cubicBezTo>
                      <a:cubicBezTo>
                        <a:pt x="101" y="58495"/>
                        <a:pt x="1244" y="62209"/>
                        <a:pt x="3625" y="65734"/>
                      </a:cubicBezTo>
                      <a:cubicBezTo>
                        <a:pt x="6007" y="69258"/>
                        <a:pt x="9245" y="72306"/>
                        <a:pt x="13531" y="74878"/>
                      </a:cubicBezTo>
                      <a:cubicBezTo>
                        <a:pt x="20008" y="78783"/>
                        <a:pt x="26200" y="80212"/>
                        <a:pt x="32010" y="79164"/>
                      </a:cubicBezTo>
                      <a:cubicBezTo>
                        <a:pt x="37915" y="78116"/>
                        <a:pt x="42583" y="74687"/>
                        <a:pt x="46107" y="68972"/>
                      </a:cubicBezTo>
                      <a:cubicBezTo>
                        <a:pt x="48393" y="65638"/>
                        <a:pt x="49345" y="62305"/>
                        <a:pt x="49250" y="58971"/>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7" name="Google Shape;327;p6"/>
                <p:cNvSpPr/>
                <p:nvPr/>
              </p:nvSpPr>
              <p:spPr>
                <a:xfrm>
                  <a:off x="6073520" y="3257454"/>
                  <a:ext cx="93154" cy="97535"/>
                </a:xfrm>
                <a:custGeom>
                  <a:avLst/>
                  <a:gdLst/>
                  <a:ahLst/>
                  <a:cxnLst/>
                  <a:rect l="l" t="t" r="r" b="b"/>
                  <a:pathLst>
                    <a:path w="93154" h="97535" extrusionOk="0">
                      <a:moveTo>
                        <a:pt x="93154" y="34290"/>
                      </a:moveTo>
                      <a:cubicBezTo>
                        <a:pt x="93059" y="33909"/>
                        <a:pt x="92964" y="33623"/>
                        <a:pt x="92583" y="33433"/>
                      </a:cubicBezTo>
                      <a:lnTo>
                        <a:pt x="84106" y="27051"/>
                      </a:lnTo>
                      <a:cubicBezTo>
                        <a:pt x="83534" y="26575"/>
                        <a:pt x="82868" y="26480"/>
                        <a:pt x="82296" y="26765"/>
                      </a:cubicBezTo>
                      <a:lnTo>
                        <a:pt x="56102" y="36862"/>
                      </a:lnTo>
                      <a:cubicBezTo>
                        <a:pt x="55626" y="37052"/>
                        <a:pt x="55435" y="36957"/>
                        <a:pt x="55531" y="36481"/>
                      </a:cubicBezTo>
                      <a:lnTo>
                        <a:pt x="58007" y="8382"/>
                      </a:lnTo>
                      <a:cubicBezTo>
                        <a:pt x="58103" y="7715"/>
                        <a:pt x="57912" y="7144"/>
                        <a:pt x="57245" y="6667"/>
                      </a:cubicBezTo>
                      <a:lnTo>
                        <a:pt x="48863" y="286"/>
                      </a:lnTo>
                      <a:cubicBezTo>
                        <a:pt x="48578" y="95"/>
                        <a:pt x="48197" y="0"/>
                        <a:pt x="47816" y="0"/>
                      </a:cubicBezTo>
                      <a:cubicBezTo>
                        <a:pt x="47434" y="0"/>
                        <a:pt x="47149" y="191"/>
                        <a:pt x="46958" y="572"/>
                      </a:cubicBezTo>
                      <a:lnTo>
                        <a:pt x="286" y="62103"/>
                      </a:lnTo>
                      <a:cubicBezTo>
                        <a:pt x="95" y="62389"/>
                        <a:pt x="0" y="62770"/>
                        <a:pt x="0" y="63151"/>
                      </a:cubicBezTo>
                      <a:cubicBezTo>
                        <a:pt x="0" y="63532"/>
                        <a:pt x="191" y="63818"/>
                        <a:pt x="572" y="64103"/>
                      </a:cubicBezTo>
                      <a:lnTo>
                        <a:pt x="8954" y="70485"/>
                      </a:lnTo>
                      <a:cubicBezTo>
                        <a:pt x="9239" y="70676"/>
                        <a:pt x="9620" y="70771"/>
                        <a:pt x="10001" y="70771"/>
                      </a:cubicBezTo>
                      <a:cubicBezTo>
                        <a:pt x="10382" y="70676"/>
                        <a:pt x="10668" y="70580"/>
                        <a:pt x="10954" y="70199"/>
                      </a:cubicBezTo>
                      <a:lnTo>
                        <a:pt x="43625" y="27146"/>
                      </a:lnTo>
                      <a:cubicBezTo>
                        <a:pt x="43815" y="26861"/>
                        <a:pt x="44005" y="26765"/>
                        <a:pt x="44101" y="26861"/>
                      </a:cubicBezTo>
                      <a:cubicBezTo>
                        <a:pt x="44196" y="26956"/>
                        <a:pt x="44291" y="27051"/>
                        <a:pt x="44291" y="27337"/>
                      </a:cubicBezTo>
                      <a:lnTo>
                        <a:pt x="41910" y="50483"/>
                      </a:lnTo>
                      <a:cubicBezTo>
                        <a:pt x="41815" y="51149"/>
                        <a:pt x="42005" y="51721"/>
                        <a:pt x="42672" y="52197"/>
                      </a:cubicBezTo>
                      <a:lnTo>
                        <a:pt x="44387" y="53531"/>
                      </a:lnTo>
                      <a:cubicBezTo>
                        <a:pt x="44958" y="54007"/>
                        <a:pt x="45625" y="54102"/>
                        <a:pt x="46196" y="53721"/>
                      </a:cubicBezTo>
                      <a:lnTo>
                        <a:pt x="67913" y="45148"/>
                      </a:lnTo>
                      <a:cubicBezTo>
                        <a:pt x="68199" y="45053"/>
                        <a:pt x="68390" y="45053"/>
                        <a:pt x="68485" y="45244"/>
                      </a:cubicBezTo>
                      <a:cubicBezTo>
                        <a:pt x="68580" y="45339"/>
                        <a:pt x="68580" y="45530"/>
                        <a:pt x="68390" y="45815"/>
                      </a:cubicBezTo>
                      <a:lnTo>
                        <a:pt x="35624" y="88964"/>
                      </a:lnTo>
                      <a:cubicBezTo>
                        <a:pt x="35433" y="89249"/>
                        <a:pt x="35338" y="89630"/>
                        <a:pt x="35338" y="90011"/>
                      </a:cubicBezTo>
                      <a:cubicBezTo>
                        <a:pt x="35338" y="90392"/>
                        <a:pt x="35528" y="90678"/>
                        <a:pt x="35909" y="90869"/>
                      </a:cubicBezTo>
                      <a:lnTo>
                        <a:pt x="44291" y="97250"/>
                      </a:lnTo>
                      <a:cubicBezTo>
                        <a:pt x="44577" y="97441"/>
                        <a:pt x="44958" y="97536"/>
                        <a:pt x="45339" y="97536"/>
                      </a:cubicBezTo>
                      <a:cubicBezTo>
                        <a:pt x="45720" y="97441"/>
                        <a:pt x="46006" y="97345"/>
                        <a:pt x="46292" y="96965"/>
                      </a:cubicBezTo>
                      <a:lnTo>
                        <a:pt x="92964" y="35433"/>
                      </a:lnTo>
                      <a:cubicBezTo>
                        <a:pt x="93059" y="35052"/>
                        <a:pt x="93154" y="34671"/>
                        <a:pt x="93154" y="3429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8" name="Google Shape;328;p6"/>
                <p:cNvSpPr/>
                <p:nvPr/>
              </p:nvSpPr>
              <p:spPr>
                <a:xfrm>
                  <a:off x="6124915" y="3316852"/>
                  <a:ext cx="80940" cy="82775"/>
                </a:xfrm>
                <a:custGeom>
                  <a:avLst/>
                  <a:gdLst/>
                  <a:ahLst/>
                  <a:cxnLst/>
                  <a:rect l="l" t="t" r="r" b="b"/>
                  <a:pathLst>
                    <a:path w="80940" h="82775" extrusionOk="0">
                      <a:moveTo>
                        <a:pt x="80336" y="9468"/>
                      </a:moveTo>
                      <a:lnTo>
                        <a:pt x="70811" y="514"/>
                      </a:lnTo>
                      <a:cubicBezTo>
                        <a:pt x="70240" y="-57"/>
                        <a:pt x="69573" y="-152"/>
                        <a:pt x="68906" y="229"/>
                      </a:cubicBezTo>
                      <a:lnTo>
                        <a:pt x="707" y="42329"/>
                      </a:lnTo>
                      <a:cubicBezTo>
                        <a:pt x="-150" y="42901"/>
                        <a:pt x="-245" y="43472"/>
                        <a:pt x="517" y="44234"/>
                      </a:cubicBezTo>
                      <a:lnTo>
                        <a:pt x="8422" y="51664"/>
                      </a:lnTo>
                      <a:cubicBezTo>
                        <a:pt x="8994" y="52235"/>
                        <a:pt x="9661" y="52330"/>
                        <a:pt x="10327" y="51949"/>
                      </a:cubicBezTo>
                      <a:lnTo>
                        <a:pt x="20805" y="44996"/>
                      </a:lnTo>
                      <a:cubicBezTo>
                        <a:pt x="21091" y="44806"/>
                        <a:pt x="21281" y="44806"/>
                        <a:pt x="21567" y="45091"/>
                      </a:cubicBezTo>
                      <a:lnTo>
                        <a:pt x="38712" y="61189"/>
                      </a:lnTo>
                      <a:cubicBezTo>
                        <a:pt x="38902" y="61379"/>
                        <a:pt x="38998" y="61665"/>
                        <a:pt x="38807" y="61951"/>
                      </a:cubicBezTo>
                      <a:lnTo>
                        <a:pt x="32616" y="72904"/>
                      </a:lnTo>
                      <a:cubicBezTo>
                        <a:pt x="32235" y="73571"/>
                        <a:pt x="32425" y="74238"/>
                        <a:pt x="32997" y="74809"/>
                      </a:cubicBezTo>
                      <a:lnTo>
                        <a:pt x="40998" y="82334"/>
                      </a:lnTo>
                      <a:cubicBezTo>
                        <a:pt x="41569" y="82906"/>
                        <a:pt x="42141" y="82906"/>
                        <a:pt x="42617" y="82429"/>
                      </a:cubicBezTo>
                      <a:lnTo>
                        <a:pt x="42808" y="82048"/>
                      </a:lnTo>
                      <a:lnTo>
                        <a:pt x="80717" y="11468"/>
                      </a:lnTo>
                      <a:cubicBezTo>
                        <a:pt x="81098" y="10706"/>
                        <a:pt x="81003" y="10039"/>
                        <a:pt x="80336" y="9468"/>
                      </a:cubicBezTo>
                      <a:close/>
                      <a:moveTo>
                        <a:pt x="44808" y="51664"/>
                      </a:moveTo>
                      <a:cubicBezTo>
                        <a:pt x="44713" y="51854"/>
                        <a:pt x="44522" y="51949"/>
                        <a:pt x="44332" y="51949"/>
                      </a:cubicBezTo>
                      <a:cubicBezTo>
                        <a:pt x="44141" y="51949"/>
                        <a:pt x="43951" y="51854"/>
                        <a:pt x="43855" y="51759"/>
                      </a:cubicBezTo>
                      <a:lnTo>
                        <a:pt x="30711" y="39376"/>
                      </a:lnTo>
                      <a:cubicBezTo>
                        <a:pt x="30616" y="39281"/>
                        <a:pt x="30520" y="39091"/>
                        <a:pt x="30520" y="38900"/>
                      </a:cubicBezTo>
                      <a:cubicBezTo>
                        <a:pt x="30520" y="38710"/>
                        <a:pt x="30616" y="38519"/>
                        <a:pt x="30806" y="38424"/>
                      </a:cubicBezTo>
                      <a:lnTo>
                        <a:pt x="63191" y="17374"/>
                      </a:lnTo>
                      <a:cubicBezTo>
                        <a:pt x="63382" y="17278"/>
                        <a:pt x="63572" y="17278"/>
                        <a:pt x="63667" y="17374"/>
                      </a:cubicBezTo>
                      <a:cubicBezTo>
                        <a:pt x="63763" y="17469"/>
                        <a:pt x="63763" y="17659"/>
                        <a:pt x="63667" y="17850"/>
                      </a:cubicBezTo>
                      <a:lnTo>
                        <a:pt x="44808" y="51664"/>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9" name="Google Shape;329;p6"/>
                <p:cNvSpPr/>
                <p:nvPr/>
              </p:nvSpPr>
              <p:spPr>
                <a:xfrm>
                  <a:off x="6172866" y="3354132"/>
                  <a:ext cx="93916" cy="91154"/>
                </a:xfrm>
                <a:custGeom>
                  <a:avLst/>
                  <a:gdLst/>
                  <a:ahLst/>
                  <a:cxnLst/>
                  <a:rect l="l" t="t" r="r" b="b"/>
                  <a:pathLst>
                    <a:path w="93916" h="91154" extrusionOk="0">
                      <a:moveTo>
                        <a:pt x="93917" y="39338"/>
                      </a:moveTo>
                      <a:cubicBezTo>
                        <a:pt x="93917" y="38957"/>
                        <a:pt x="93821" y="38672"/>
                        <a:pt x="93536" y="38386"/>
                      </a:cubicBezTo>
                      <a:lnTo>
                        <a:pt x="86677" y="30385"/>
                      </a:lnTo>
                      <a:cubicBezTo>
                        <a:pt x="86392" y="30099"/>
                        <a:pt x="86106" y="29909"/>
                        <a:pt x="85725" y="29909"/>
                      </a:cubicBezTo>
                      <a:cubicBezTo>
                        <a:pt x="85344" y="29909"/>
                        <a:pt x="85058" y="30004"/>
                        <a:pt x="84773" y="30290"/>
                      </a:cubicBezTo>
                      <a:lnTo>
                        <a:pt x="46387" y="63627"/>
                      </a:lnTo>
                      <a:cubicBezTo>
                        <a:pt x="46196" y="63818"/>
                        <a:pt x="46006" y="63913"/>
                        <a:pt x="45815" y="63818"/>
                      </a:cubicBezTo>
                      <a:cubicBezTo>
                        <a:pt x="45720" y="63722"/>
                        <a:pt x="45625" y="63532"/>
                        <a:pt x="45720" y="63246"/>
                      </a:cubicBezTo>
                      <a:lnTo>
                        <a:pt x="68294" y="10668"/>
                      </a:lnTo>
                      <a:cubicBezTo>
                        <a:pt x="68580" y="10001"/>
                        <a:pt x="68485" y="9335"/>
                        <a:pt x="68008" y="8763"/>
                      </a:cubicBezTo>
                      <a:lnTo>
                        <a:pt x="60865" y="476"/>
                      </a:lnTo>
                      <a:cubicBezTo>
                        <a:pt x="60579" y="191"/>
                        <a:pt x="60293" y="0"/>
                        <a:pt x="59912" y="0"/>
                      </a:cubicBezTo>
                      <a:cubicBezTo>
                        <a:pt x="59531" y="0"/>
                        <a:pt x="59246" y="95"/>
                        <a:pt x="58960" y="286"/>
                      </a:cubicBezTo>
                      <a:lnTo>
                        <a:pt x="476" y="50768"/>
                      </a:lnTo>
                      <a:cubicBezTo>
                        <a:pt x="191" y="51054"/>
                        <a:pt x="0" y="51340"/>
                        <a:pt x="0" y="51721"/>
                      </a:cubicBezTo>
                      <a:cubicBezTo>
                        <a:pt x="0" y="52102"/>
                        <a:pt x="95" y="52388"/>
                        <a:pt x="381" y="52673"/>
                      </a:cubicBezTo>
                      <a:lnTo>
                        <a:pt x="7239" y="60674"/>
                      </a:lnTo>
                      <a:cubicBezTo>
                        <a:pt x="7525" y="60960"/>
                        <a:pt x="7810" y="61151"/>
                        <a:pt x="8192" y="61151"/>
                      </a:cubicBezTo>
                      <a:cubicBezTo>
                        <a:pt x="8573" y="61151"/>
                        <a:pt x="8858" y="61055"/>
                        <a:pt x="9144" y="60865"/>
                      </a:cubicBezTo>
                      <a:lnTo>
                        <a:pt x="47434" y="27718"/>
                      </a:lnTo>
                      <a:cubicBezTo>
                        <a:pt x="47625" y="27527"/>
                        <a:pt x="47816" y="27432"/>
                        <a:pt x="48006" y="27527"/>
                      </a:cubicBezTo>
                      <a:cubicBezTo>
                        <a:pt x="48101" y="27623"/>
                        <a:pt x="48197" y="27813"/>
                        <a:pt x="48101" y="28099"/>
                      </a:cubicBezTo>
                      <a:lnTo>
                        <a:pt x="25622" y="80391"/>
                      </a:lnTo>
                      <a:cubicBezTo>
                        <a:pt x="25336" y="81153"/>
                        <a:pt x="25432" y="81725"/>
                        <a:pt x="25908" y="82296"/>
                      </a:cubicBezTo>
                      <a:lnTo>
                        <a:pt x="33147" y="90678"/>
                      </a:lnTo>
                      <a:cubicBezTo>
                        <a:pt x="33433" y="90964"/>
                        <a:pt x="33719" y="91154"/>
                        <a:pt x="34100" y="91154"/>
                      </a:cubicBezTo>
                      <a:cubicBezTo>
                        <a:pt x="34480" y="91154"/>
                        <a:pt x="34766" y="91059"/>
                        <a:pt x="35052" y="90773"/>
                      </a:cubicBezTo>
                      <a:lnTo>
                        <a:pt x="93536" y="40291"/>
                      </a:lnTo>
                      <a:cubicBezTo>
                        <a:pt x="93726" y="40005"/>
                        <a:pt x="93821" y="39719"/>
                        <a:pt x="93917" y="39338"/>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0" name="Google Shape;330;p6"/>
                <p:cNvSpPr/>
                <p:nvPr/>
              </p:nvSpPr>
              <p:spPr>
                <a:xfrm>
                  <a:off x="6214741" y="3409342"/>
                  <a:ext cx="71223" cy="57316"/>
                </a:xfrm>
                <a:custGeom>
                  <a:avLst/>
                  <a:gdLst/>
                  <a:ahLst/>
                  <a:cxnLst/>
                  <a:rect l="l" t="t" r="r" b="b"/>
                  <a:pathLst>
                    <a:path w="71223" h="57316" extrusionOk="0">
                      <a:moveTo>
                        <a:pt x="71187" y="10132"/>
                      </a:moveTo>
                      <a:cubicBezTo>
                        <a:pt x="71283" y="9751"/>
                        <a:pt x="71187" y="9465"/>
                        <a:pt x="70902" y="9084"/>
                      </a:cubicBezTo>
                      <a:lnTo>
                        <a:pt x="64615" y="607"/>
                      </a:lnTo>
                      <a:cubicBezTo>
                        <a:pt x="64425" y="321"/>
                        <a:pt x="64044" y="131"/>
                        <a:pt x="63758" y="36"/>
                      </a:cubicBezTo>
                      <a:cubicBezTo>
                        <a:pt x="63377" y="-60"/>
                        <a:pt x="62996" y="36"/>
                        <a:pt x="62710" y="321"/>
                      </a:cubicBezTo>
                      <a:lnTo>
                        <a:pt x="607" y="46327"/>
                      </a:lnTo>
                      <a:cubicBezTo>
                        <a:pt x="321" y="46518"/>
                        <a:pt x="131" y="46899"/>
                        <a:pt x="36" y="47184"/>
                      </a:cubicBezTo>
                      <a:cubicBezTo>
                        <a:pt x="-60" y="47470"/>
                        <a:pt x="36" y="47851"/>
                        <a:pt x="321" y="48232"/>
                      </a:cubicBezTo>
                      <a:lnTo>
                        <a:pt x="6608" y="56709"/>
                      </a:lnTo>
                      <a:cubicBezTo>
                        <a:pt x="6798" y="56995"/>
                        <a:pt x="7084" y="57186"/>
                        <a:pt x="7465" y="57281"/>
                      </a:cubicBezTo>
                      <a:cubicBezTo>
                        <a:pt x="7846" y="57376"/>
                        <a:pt x="8132" y="57281"/>
                        <a:pt x="8513" y="56995"/>
                      </a:cubicBezTo>
                      <a:lnTo>
                        <a:pt x="70616" y="10989"/>
                      </a:lnTo>
                      <a:cubicBezTo>
                        <a:pt x="70997" y="10799"/>
                        <a:pt x="71187" y="10418"/>
                        <a:pt x="71187" y="10132"/>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1" name="Google Shape;331;p6"/>
                <p:cNvSpPr/>
                <p:nvPr/>
              </p:nvSpPr>
              <p:spPr>
                <a:xfrm>
                  <a:off x="6228051" y="3448848"/>
                  <a:ext cx="86423" cy="73404"/>
                </a:xfrm>
                <a:custGeom>
                  <a:avLst/>
                  <a:gdLst/>
                  <a:ahLst/>
                  <a:cxnLst/>
                  <a:rect l="l" t="t" r="r" b="b"/>
                  <a:pathLst>
                    <a:path w="86423" h="73404" extrusionOk="0">
                      <a:moveTo>
                        <a:pt x="86166" y="11869"/>
                      </a:moveTo>
                      <a:lnTo>
                        <a:pt x="79213" y="820"/>
                      </a:lnTo>
                      <a:cubicBezTo>
                        <a:pt x="78737" y="153"/>
                        <a:pt x="78165" y="-133"/>
                        <a:pt x="77403" y="58"/>
                      </a:cubicBezTo>
                      <a:lnTo>
                        <a:pt x="918" y="23966"/>
                      </a:lnTo>
                      <a:cubicBezTo>
                        <a:pt x="-35" y="24347"/>
                        <a:pt x="-225" y="24918"/>
                        <a:pt x="251" y="25775"/>
                      </a:cubicBezTo>
                      <a:lnTo>
                        <a:pt x="6061" y="34919"/>
                      </a:lnTo>
                      <a:cubicBezTo>
                        <a:pt x="6537" y="35586"/>
                        <a:pt x="7109" y="35872"/>
                        <a:pt x="7871" y="35681"/>
                      </a:cubicBezTo>
                      <a:lnTo>
                        <a:pt x="19682" y="31586"/>
                      </a:lnTo>
                      <a:cubicBezTo>
                        <a:pt x="19968" y="31490"/>
                        <a:pt x="20253" y="31586"/>
                        <a:pt x="20349" y="31776"/>
                      </a:cubicBezTo>
                      <a:lnTo>
                        <a:pt x="32922" y="51683"/>
                      </a:lnTo>
                      <a:cubicBezTo>
                        <a:pt x="33112" y="51969"/>
                        <a:pt x="33017" y="52160"/>
                        <a:pt x="32826" y="52445"/>
                      </a:cubicBezTo>
                      <a:lnTo>
                        <a:pt x="24063" y="61494"/>
                      </a:lnTo>
                      <a:cubicBezTo>
                        <a:pt x="23587" y="62066"/>
                        <a:pt x="23492" y="62732"/>
                        <a:pt x="23968" y="63494"/>
                      </a:cubicBezTo>
                      <a:lnTo>
                        <a:pt x="29874" y="72734"/>
                      </a:lnTo>
                      <a:cubicBezTo>
                        <a:pt x="30350" y="73400"/>
                        <a:pt x="30826" y="73591"/>
                        <a:pt x="31398" y="73210"/>
                      </a:cubicBezTo>
                      <a:lnTo>
                        <a:pt x="31683" y="72829"/>
                      </a:lnTo>
                      <a:lnTo>
                        <a:pt x="85881" y="13774"/>
                      </a:lnTo>
                      <a:cubicBezTo>
                        <a:pt x="86547" y="13202"/>
                        <a:pt x="86547" y="12536"/>
                        <a:pt x="86166" y="11869"/>
                      </a:cubicBezTo>
                      <a:close/>
                      <a:moveTo>
                        <a:pt x="67878" y="15869"/>
                      </a:moveTo>
                      <a:lnTo>
                        <a:pt x="41208" y="43873"/>
                      </a:lnTo>
                      <a:cubicBezTo>
                        <a:pt x="41018" y="44063"/>
                        <a:pt x="40923" y="44159"/>
                        <a:pt x="40732" y="44063"/>
                      </a:cubicBezTo>
                      <a:cubicBezTo>
                        <a:pt x="40542" y="43968"/>
                        <a:pt x="40446" y="43873"/>
                        <a:pt x="40351" y="43778"/>
                      </a:cubicBezTo>
                      <a:lnTo>
                        <a:pt x="30636" y="28538"/>
                      </a:lnTo>
                      <a:cubicBezTo>
                        <a:pt x="30540" y="28442"/>
                        <a:pt x="30540" y="28252"/>
                        <a:pt x="30540" y="28061"/>
                      </a:cubicBezTo>
                      <a:cubicBezTo>
                        <a:pt x="30540" y="27871"/>
                        <a:pt x="30636" y="27776"/>
                        <a:pt x="30921" y="27680"/>
                      </a:cubicBezTo>
                      <a:lnTo>
                        <a:pt x="67497" y="15298"/>
                      </a:lnTo>
                      <a:cubicBezTo>
                        <a:pt x="67688" y="15203"/>
                        <a:pt x="67878" y="15298"/>
                        <a:pt x="67974" y="15393"/>
                      </a:cubicBezTo>
                      <a:cubicBezTo>
                        <a:pt x="68069" y="15488"/>
                        <a:pt x="67974" y="15679"/>
                        <a:pt x="67878" y="15869"/>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2" name="Google Shape;332;p6"/>
                <p:cNvSpPr/>
                <p:nvPr/>
              </p:nvSpPr>
              <p:spPr>
                <a:xfrm>
                  <a:off x="6263994" y="3523895"/>
                  <a:ext cx="16477" cy="16382"/>
                </a:xfrm>
                <a:custGeom>
                  <a:avLst/>
                  <a:gdLst/>
                  <a:ahLst/>
                  <a:cxnLst/>
                  <a:rect l="l" t="t" r="r" b="b"/>
                  <a:pathLst>
                    <a:path w="16477" h="16382" extrusionOk="0">
                      <a:moveTo>
                        <a:pt x="10599" y="354"/>
                      </a:moveTo>
                      <a:cubicBezTo>
                        <a:pt x="8504" y="-313"/>
                        <a:pt x="6503" y="-27"/>
                        <a:pt x="4408" y="1116"/>
                      </a:cubicBezTo>
                      <a:cubicBezTo>
                        <a:pt x="2312" y="2259"/>
                        <a:pt x="979" y="3783"/>
                        <a:pt x="312" y="5879"/>
                      </a:cubicBezTo>
                      <a:cubicBezTo>
                        <a:pt x="-259" y="7974"/>
                        <a:pt x="-69" y="9974"/>
                        <a:pt x="1074" y="12070"/>
                      </a:cubicBezTo>
                      <a:cubicBezTo>
                        <a:pt x="2122" y="14070"/>
                        <a:pt x="3741" y="15404"/>
                        <a:pt x="5837" y="16071"/>
                      </a:cubicBezTo>
                      <a:cubicBezTo>
                        <a:pt x="7932" y="16642"/>
                        <a:pt x="9932" y="16451"/>
                        <a:pt x="12028" y="15308"/>
                      </a:cubicBezTo>
                      <a:cubicBezTo>
                        <a:pt x="14123" y="14165"/>
                        <a:pt x="15457" y="12641"/>
                        <a:pt x="16124" y="10546"/>
                      </a:cubicBezTo>
                      <a:cubicBezTo>
                        <a:pt x="16790" y="8546"/>
                        <a:pt x="16505" y="6450"/>
                        <a:pt x="15362" y="4355"/>
                      </a:cubicBezTo>
                      <a:cubicBezTo>
                        <a:pt x="14219" y="2354"/>
                        <a:pt x="12695" y="926"/>
                        <a:pt x="10599" y="354"/>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3" name="Google Shape;333;p6"/>
                <p:cNvSpPr/>
                <p:nvPr/>
              </p:nvSpPr>
              <p:spPr>
                <a:xfrm>
                  <a:off x="6281207" y="3526059"/>
                  <a:ext cx="80089" cy="64586"/>
                </a:xfrm>
                <a:custGeom>
                  <a:avLst/>
                  <a:gdLst/>
                  <a:ahLst/>
                  <a:cxnLst/>
                  <a:rect l="l" t="t" r="r" b="b"/>
                  <a:pathLst>
                    <a:path w="80089" h="64586" extrusionOk="0">
                      <a:moveTo>
                        <a:pt x="34820" y="62103"/>
                      </a:moveTo>
                      <a:cubicBezTo>
                        <a:pt x="35201" y="61912"/>
                        <a:pt x="35391" y="61722"/>
                        <a:pt x="35582" y="61341"/>
                      </a:cubicBezTo>
                      <a:cubicBezTo>
                        <a:pt x="35772" y="60960"/>
                        <a:pt x="35677" y="60674"/>
                        <a:pt x="35582" y="60293"/>
                      </a:cubicBezTo>
                      <a:lnTo>
                        <a:pt x="31676" y="50387"/>
                      </a:lnTo>
                      <a:cubicBezTo>
                        <a:pt x="31295" y="49530"/>
                        <a:pt x="30724" y="49339"/>
                        <a:pt x="29962" y="49625"/>
                      </a:cubicBezTo>
                      <a:lnTo>
                        <a:pt x="28628" y="50197"/>
                      </a:lnTo>
                      <a:cubicBezTo>
                        <a:pt x="25390" y="51626"/>
                        <a:pt x="22247" y="51816"/>
                        <a:pt x="19389" y="50768"/>
                      </a:cubicBezTo>
                      <a:cubicBezTo>
                        <a:pt x="16532" y="49720"/>
                        <a:pt x="14341" y="47530"/>
                        <a:pt x="12912" y="44291"/>
                      </a:cubicBezTo>
                      <a:cubicBezTo>
                        <a:pt x="11483" y="41053"/>
                        <a:pt x="11293" y="37909"/>
                        <a:pt x="12341" y="35052"/>
                      </a:cubicBezTo>
                      <a:cubicBezTo>
                        <a:pt x="13388" y="32194"/>
                        <a:pt x="15579" y="30004"/>
                        <a:pt x="18913" y="28575"/>
                      </a:cubicBezTo>
                      <a:lnTo>
                        <a:pt x="50917" y="14192"/>
                      </a:lnTo>
                      <a:cubicBezTo>
                        <a:pt x="54155" y="12763"/>
                        <a:pt x="57299" y="12573"/>
                        <a:pt x="60156" y="13621"/>
                      </a:cubicBezTo>
                      <a:cubicBezTo>
                        <a:pt x="63014" y="14668"/>
                        <a:pt x="65204" y="16859"/>
                        <a:pt x="66728" y="20098"/>
                      </a:cubicBezTo>
                      <a:cubicBezTo>
                        <a:pt x="68157" y="23336"/>
                        <a:pt x="68348" y="26289"/>
                        <a:pt x="67205" y="29242"/>
                      </a:cubicBezTo>
                      <a:cubicBezTo>
                        <a:pt x="66062" y="32099"/>
                        <a:pt x="63871" y="34290"/>
                        <a:pt x="60632" y="35814"/>
                      </a:cubicBezTo>
                      <a:lnTo>
                        <a:pt x="59394" y="36385"/>
                      </a:lnTo>
                      <a:cubicBezTo>
                        <a:pt x="58537" y="36766"/>
                        <a:pt x="58346" y="37338"/>
                        <a:pt x="58727" y="38195"/>
                      </a:cubicBezTo>
                      <a:lnTo>
                        <a:pt x="63490" y="47720"/>
                      </a:lnTo>
                      <a:cubicBezTo>
                        <a:pt x="63680" y="48101"/>
                        <a:pt x="63871" y="48292"/>
                        <a:pt x="64347" y="48387"/>
                      </a:cubicBezTo>
                      <a:cubicBezTo>
                        <a:pt x="64728" y="48482"/>
                        <a:pt x="65109" y="48482"/>
                        <a:pt x="65490" y="48292"/>
                      </a:cubicBezTo>
                      <a:lnTo>
                        <a:pt x="66157" y="48006"/>
                      </a:lnTo>
                      <a:cubicBezTo>
                        <a:pt x="70443" y="46101"/>
                        <a:pt x="73777" y="43434"/>
                        <a:pt x="76158" y="40100"/>
                      </a:cubicBezTo>
                      <a:cubicBezTo>
                        <a:pt x="78539" y="36766"/>
                        <a:pt x="79778" y="32957"/>
                        <a:pt x="80063" y="28670"/>
                      </a:cubicBezTo>
                      <a:cubicBezTo>
                        <a:pt x="80254" y="24384"/>
                        <a:pt x="79397" y="20003"/>
                        <a:pt x="77301" y="15526"/>
                      </a:cubicBezTo>
                      <a:cubicBezTo>
                        <a:pt x="75301" y="11049"/>
                        <a:pt x="72539" y="7430"/>
                        <a:pt x="69205" y="4762"/>
                      </a:cubicBezTo>
                      <a:cubicBezTo>
                        <a:pt x="65871" y="2095"/>
                        <a:pt x="62061" y="571"/>
                        <a:pt x="57870" y="95"/>
                      </a:cubicBezTo>
                      <a:cubicBezTo>
                        <a:pt x="53679" y="-286"/>
                        <a:pt x="49488" y="476"/>
                        <a:pt x="45107" y="2381"/>
                      </a:cubicBezTo>
                      <a:lnTo>
                        <a:pt x="14436" y="16192"/>
                      </a:lnTo>
                      <a:cubicBezTo>
                        <a:pt x="10055" y="18193"/>
                        <a:pt x="6626" y="20860"/>
                        <a:pt x="4149" y="24289"/>
                      </a:cubicBezTo>
                      <a:cubicBezTo>
                        <a:pt x="1673" y="27718"/>
                        <a:pt x="339" y="31528"/>
                        <a:pt x="53" y="35814"/>
                      </a:cubicBezTo>
                      <a:cubicBezTo>
                        <a:pt x="-232" y="40100"/>
                        <a:pt x="625" y="44482"/>
                        <a:pt x="2720" y="49054"/>
                      </a:cubicBezTo>
                      <a:cubicBezTo>
                        <a:pt x="4721" y="53531"/>
                        <a:pt x="7388" y="57150"/>
                        <a:pt x="10721" y="59817"/>
                      </a:cubicBezTo>
                      <a:cubicBezTo>
                        <a:pt x="14055" y="62484"/>
                        <a:pt x="17770" y="64008"/>
                        <a:pt x="21961" y="64484"/>
                      </a:cubicBezTo>
                      <a:cubicBezTo>
                        <a:pt x="26152" y="64865"/>
                        <a:pt x="30343" y="64199"/>
                        <a:pt x="34629" y="62198"/>
                      </a:cubicBezTo>
                      <a:lnTo>
                        <a:pt x="34820" y="6210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4" name="Google Shape;334;p6"/>
                <p:cNvSpPr/>
                <p:nvPr/>
              </p:nvSpPr>
              <p:spPr>
                <a:xfrm>
                  <a:off x="6303290" y="3586352"/>
                  <a:ext cx="81100" cy="61690"/>
                </a:xfrm>
                <a:custGeom>
                  <a:avLst/>
                  <a:gdLst/>
                  <a:ahLst/>
                  <a:cxnLst/>
                  <a:rect l="l" t="t" r="r" b="b"/>
                  <a:pathLst>
                    <a:path w="81100" h="61690" extrusionOk="0">
                      <a:moveTo>
                        <a:pt x="33502" y="60103"/>
                      </a:moveTo>
                      <a:lnTo>
                        <a:pt x="64077" y="49816"/>
                      </a:lnTo>
                      <a:cubicBezTo>
                        <a:pt x="68744" y="48292"/>
                        <a:pt x="72459" y="45911"/>
                        <a:pt x="75316" y="42672"/>
                      </a:cubicBezTo>
                      <a:cubicBezTo>
                        <a:pt x="78174" y="39433"/>
                        <a:pt x="79984" y="35719"/>
                        <a:pt x="80746" y="31337"/>
                      </a:cubicBezTo>
                      <a:cubicBezTo>
                        <a:pt x="81508" y="26956"/>
                        <a:pt x="81031" y="22479"/>
                        <a:pt x="79412" y="17621"/>
                      </a:cubicBezTo>
                      <a:cubicBezTo>
                        <a:pt x="77793" y="12859"/>
                        <a:pt x="75412" y="8953"/>
                        <a:pt x="72268" y="6001"/>
                      </a:cubicBezTo>
                      <a:cubicBezTo>
                        <a:pt x="69125" y="3048"/>
                        <a:pt x="65410" y="1143"/>
                        <a:pt x="61124" y="381"/>
                      </a:cubicBezTo>
                      <a:cubicBezTo>
                        <a:pt x="56838" y="-381"/>
                        <a:pt x="52456" y="0"/>
                        <a:pt x="47789" y="1524"/>
                      </a:cubicBezTo>
                      <a:lnTo>
                        <a:pt x="17214" y="11811"/>
                      </a:lnTo>
                      <a:cubicBezTo>
                        <a:pt x="12547" y="13430"/>
                        <a:pt x="8737" y="15812"/>
                        <a:pt x="5784" y="18955"/>
                      </a:cubicBezTo>
                      <a:cubicBezTo>
                        <a:pt x="2831" y="22098"/>
                        <a:pt x="1021" y="25908"/>
                        <a:pt x="355" y="30194"/>
                      </a:cubicBezTo>
                      <a:cubicBezTo>
                        <a:pt x="-407" y="34480"/>
                        <a:pt x="69" y="39052"/>
                        <a:pt x="1688" y="43815"/>
                      </a:cubicBezTo>
                      <a:cubicBezTo>
                        <a:pt x="3307" y="48673"/>
                        <a:pt x="5689" y="52578"/>
                        <a:pt x="8927" y="55531"/>
                      </a:cubicBezTo>
                      <a:cubicBezTo>
                        <a:pt x="12166" y="58483"/>
                        <a:pt x="15785" y="60389"/>
                        <a:pt x="20071" y="61246"/>
                      </a:cubicBezTo>
                      <a:cubicBezTo>
                        <a:pt x="24262" y="62103"/>
                        <a:pt x="28739" y="61722"/>
                        <a:pt x="33502" y="60103"/>
                      </a:cubicBezTo>
                      <a:close/>
                      <a:moveTo>
                        <a:pt x="12547" y="40196"/>
                      </a:moveTo>
                      <a:cubicBezTo>
                        <a:pt x="11404" y="36767"/>
                        <a:pt x="11594" y="33528"/>
                        <a:pt x="13118" y="30671"/>
                      </a:cubicBezTo>
                      <a:cubicBezTo>
                        <a:pt x="14642" y="27813"/>
                        <a:pt x="17309" y="25813"/>
                        <a:pt x="20929" y="24574"/>
                      </a:cubicBezTo>
                      <a:lnTo>
                        <a:pt x="52361" y="14002"/>
                      </a:lnTo>
                      <a:cubicBezTo>
                        <a:pt x="56076" y="12764"/>
                        <a:pt x="59410" y="12859"/>
                        <a:pt x="62362" y="14097"/>
                      </a:cubicBezTo>
                      <a:cubicBezTo>
                        <a:pt x="65315" y="15430"/>
                        <a:pt x="67411" y="17812"/>
                        <a:pt x="68554" y="21336"/>
                      </a:cubicBezTo>
                      <a:cubicBezTo>
                        <a:pt x="69697" y="24860"/>
                        <a:pt x="69601" y="28099"/>
                        <a:pt x="67982" y="30956"/>
                      </a:cubicBezTo>
                      <a:cubicBezTo>
                        <a:pt x="66458" y="33814"/>
                        <a:pt x="63791" y="35909"/>
                        <a:pt x="60076" y="37147"/>
                      </a:cubicBezTo>
                      <a:lnTo>
                        <a:pt x="28644" y="47720"/>
                      </a:lnTo>
                      <a:cubicBezTo>
                        <a:pt x="25024" y="48958"/>
                        <a:pt x="21691" y="48863"/>
                        <a:pt x="18738" y="47530"/>
                      </a:cubicBezTo>
                      <a:cubicBezTo>
                        <a:pt x="15785" y="46196"/>
                        <a:pt x="13690" y="43720"/>
                        <a:pt x="12547" y="40196"/>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5" name="Google Shape;335;p6"/>
                <p:cNvSpPr/>
                <p:nvPr/>
              </p:nvSpPr>
              <p:spPr>
                <a:xfrm>
                  <a:off x="6317418" y="3647560"/>
                  <a:ext cx="89895" cy="72750"/>
                </a:xfrm>
                <a:custGeom>
                  <a:avLst/>
                  <a:gdLst/>
                  <a:ahLst/>
                  <a:cxnLst/>
                  <a:rect l="l" t="t" r="r" b="b"/>
                  <a:pathLst>
                    <a:path w="89895" h="72750" extrusionOk="0">
                      <a:moveTo>
                        <a:pt x="87667" y="44043"/>
                      </a:moveTo>
                      <a:cubicBezTo>
                        <a:pt x="87477" y="43281"/>
                        <a:pt x="87096" y="42805"/>
                        <a:pt x="86429" y="42709"/>
                      </a:cubicBezTo>
                      <a:lnTo>
                        <a:pt x="59950" y="33470"/>
                      </a:lnTo>
                      <a:cubicBezTo>
                        <a:pt x="59473" y="33375"/>
                        <a:pt x="59378" y="33089"/>
                        <a:pt x="59759" y="32803"/>
                      </a:cubicBezTo>
                      <a:lnTo>
                        <a:pt x="79857" y="13087"/>
                      </a:lnTo>
                      <a:cubicBezTo>
                        <a:pt x="80428" y="12706"/>
                        <a:pt x="80524" y="12039"/>
                        <a:pt x="80428" y="11372"/>
                      </a:cubicBezTo>
                      <a:lnTo>
                        <a:pt x="78142" y="1085"/>
                      </a:lnTo>
                      <a:cubicBezTo>
                        <a:pt x="78047" y="704"/>
                        <a:pt x="77857" y="418"/>
                        <a:pt x="77571" y="228"/>
                      </a:cubicBezTo>
                      <a:cubicBezTo>
                        <a:pt x="77285" y="37"/>
                        <a:pt x="76904" y="-58"/>
                        <a:pt x="76523" y="37"/>
                      </a:cubicBezTo>
                      <a:lnTo>
                        <a:pt x="1085" y="16611"/>
                      </a:lnTo>
                      <a:cubicBezTo>
                        <a:pt x="704" y="16706"/>
                        <a:pt x="418" y="16897"/>
                        <a:pt x="228" y="17182"/>
                      </a:cubicBezTo>
                      <a:cubicBezTo>
                        <a:pt x="37" y="17468"/>
                        <a:pt x="-58" y="17849"/>
                        <a:pt x="37" y="18230"/>
                      </a:cubicBezTo>
                      <a:lnTo>
                        <a:pt x="2323" y="28517"/>
                      </a:lnTo>
                      <a:cubicBezTo>
                        <a:pt x="2419" y="28898"/>
                        <a:pt x="2609" y="29184"/>
                        <a:pt x="2895" y="29374"/>
                      </a:cubicBezTo>
                      <a:cubicBezTo>
                        <a:pt x="3181" y="29565"/>
                        <a:pt x="3562" y="29660"/>
                        <a:pt x="3943" y="29565"/>
                      </a:cubicBezTo>
                      <a:lnTo>
                        <a:pt x="56711" y="17944"/>
                      </a:lnTo>
                      <a:cubicBezTo>
                        <a:pt x="56997" y="17849"/>
                        <a:pt x="57187" y="17944"/>
                        <a:pt x="57283" y="18040"/>
                      </a:cubicBezTo>
                      <a:cubicBezTo>
                        <a:pt x="57378" y="18230"/>
                        <a:pt x="57283" y="18325"/>
                        <a:pt x="57092" y="18516"/>
                      </a:cubicBezTo>
                      <a:lnTo>
                        <a:pt x="40233" y="34613"/>
                      </a:lnTo>
                      <a:cubicBezTo>
                        <a:pt x="39661" y="34994"/>
                        <a:pt x="39566" y="35661"/>
                        <a:pt x="39661" y="36423"/>
                      </a:cubicBezTo>
                      <a:lnTo>
                        <a:pt x="40138" y="38518"/>
                      </a:lnTo>
                      <a:cubicBezTo>
                        <a:pt x="40328" y="39280"/>
                        <a:pt x="40709" y="39757"/>
                        <a:pt x="41376" y="39852"/>
                      </a:cubicBezTo>
                      <a:lnTo>
                        <a:pt x="63474" y="47377"/>
                      </a:lnTo>
                      <a:cubicBezTo>
                        <a:pt x="63760" y="47472"/>
                        <a:pt x="63855" y="47567"/>
                        <a:pt x="63855" y="47758"/>
                      </a:cubicBezTo>
                      <a:cubicBezTo>
                        <a:pt x="63855" y="47948"/>
                        <a:pt x="63664" y="48043"/>
                        <a:pt x="63379" y="48139"/>
                      </a:cubicBezTo>
                      <a:lnTo>
                        <a:pt x="10515" y="59759"/>
                      </a:lnTo>
                      <a:cubicBezTo>
                        <a:pt x="10134" y="59854"/>
                        <a:pt x="9848" y="60045"/>
                        <a:pt x="9658" y="60331"/>
                      </a:cubicBezTo>
                      <a:cubicBezTo>
                        <a:pt x="9467" y="60616"/>
                        <a:pt x="9372" y="60997"/>
                        <a:pt x="9467" y="61378"/>
                      </a:cubicBezTo>
                      <a:lnTo>
                        <a:pt x="11753" y="71665"/>
                      </a:lnTo>
                      <a:cubicBezTo>
                        <a:pt x="11848" y="72046"/>
                        <a:pt x="12039" y="72332"/>
                        <a:pt x="12325" y="72523"/>
                      </a:cubicBezTo>
                      <a:cubicBezTo>
                        <a:pt x="12610" y="72713"/>
                        <a:pt x="12991" y="72808"/>
                        <a:pt x="13372" y="72713"/>
                      </a:cubicBezTo>
                      <a:lnTo>
                        <a:pt x="88810" y="56140"/>
                      </a:lnTo>
                      <a:cubicBezTo>
                        <a:pt x="89191" y="56044"/>
                        <a:pt x="89477" y="55854"/>
                        <a:pt x="89668" y="55568"/>
                      </a:cubicBezTo>
                      <a:cubicBezTo>
                        <a:pt x="89858" y="55282"/>
                        <a:pt x="89953" y="54901"/>
                        <a:pt x="89858" y="54520"/>
                      </a:cubicBezTo>
                      <a:lnTo>
                        <a:pt x="87667" y="44043"/>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336" name="Google Shape;336;p6"/>
            <p:cNvSpPr/>
            <p:nvPr/>
          </p:nvSpPr>
          <p:spPr>
            <a:xfrm>
              <a:off x="6093451" y="3223369"/>
              <a:ext cx="1269436" cy="691467"/>
            </a:xfrm>
            <a:custGeom>
              <a:avLst/>
              <a:gdLst/>
              <a:ahLst/>
              <a:cxnLst/>
              <a:rect l="l" t="t" r="r" b="b"/>
              <a:pathLst>
                <a:path w="909990" h="495675" extrusionOk="0">
                  <a:moveTo>
                    <a:pt x="11644" y="443807"/>
                  </a:moveTo>
                  <a:cubicBezTo>
                    <a:pt x="4972" y="428433"/>
                    <a:pt x="1201" y="415284"/>
                    <a:pt x="234" y="404551"/>
                  </a:cubicBezTo>
                  <a:cubicBezTo>
                    <a:pt x="-636" y="393818"/>
                    <a:pt x="911" y="384536"/>
                    <a:pt x="4972" y="376704"/>
                  </a:cubicBezTo>
                  <a:cubicBezTo>
                    <a:pt x="9033" y="368872"/>
                    <a:pt x="15801" y="362974"/>
                    <a:pt x="25277" y="358817"/>
                  </a:cubicBezTo>
                  <a:cubicBezTo>
                    <a:pt x="32239" y="355819"/>
                    <a:pt x="39007" y="354562"/>
                    <a:pt x="45485" y="355046"/>
                  </a:cubicBezTo>
                  <a:cubicBezTo>
                    <a:pt x="51964" y="355529"/>
                    <a:pt x="58055" y="357753"/>
                    <a:pt x="63856" y="361524"/>
                  </a:cubicBezTo>
                  <a:cubicBezTo>
                    <a:pt x="69561" y="365295"/>
                    <a:pt x="75072" y="370613"/>
                    <a:pt x="80390" y="377381"/>
                  </a:cubicBezTo>
                  <a:cubicBezTo>
                    <a:pt x="85612" y="384149"/>
                    <a:pt x="91026" y="394012"/>
                    <a:pt x="96634" y="406872"/>
                  </a:cubicBezTo>
                  <a:cubicBezTo>
                    <a:pt x="103306" y="422149"/>
                    <a:pt x="107077" y="435202"/>
                    <a:pt x="107947" y="445934"/>
                  </a:cubicBezTo>
                  <a:cubicBezTo>
                    <a:pt x="108914" y="456667"/>
                    <a:pt x="107367" y="465949"/>
                    <a:pt x="103306" y="473781"/>
                  </a:cubicBezTo>
                  <a:cubicBezTo>
                    <a:pt x="99245" y="481613"/>
                    <a:pt x="92477" y="487608"/>
                    <a:pt x="82904" y="491765"/>
                  </a:cubicBezTo>
                  <a:cubicBezTo>
                    <a:pt x="70335" y="497180"/>
                    <a:pt x="58538" y="496987"/>
                    <a:pt x="47419" y="491089"/>
                  </a:cubicBezTo>
                  <a:cubicBezTo>
                    <a:pt x="34173" y="484030"/>
                    <a:pt x="22280" y="468270"/>
                    <a:pt x="11644" y="443807"/>
                  </a:cubicBezTo>
                  <a:lnTo>
                    <a:pt x="11644" y="443807"/>
                  </a:lnTo>
                  <a:close/>
                  <a:moveTo>
                    <a:pt x="28081" y="436652"/>
                  </a:moveTo>
                  <a:cubicBezTo>
                    <a:pt x="37363" y="458021"/>
                    <a:pt x="46065" y="471170"/>
                    <a:pt x="54091" y="476102"/>
                  </a:cubicBezTo>
                  <a:cubicBezTo>
                    <a:pt x="62213" y="481033"/>
                    <a:pt x="69851" y="481903"/>
                    <a:pt x="77200" y="478712"/>
                  </a:cubicBezTo>
                  <a:cubicBezTo>
                    <a:pt x="84548" y="475521"/>
                    <a:pt x="89189" y="469333"/>
                    <a:pt x="91123" y="460051"/>
                  </a:cubicBezTo>
                  <a:cubicBezTo>
                    <a:pt x="93057" y="450769"/>
                    <a:pt x="89383" y="435492"/>
                    <a:pt x="80100" y="414123"/>
                  </a:cubicBezTo>
                  <a:cubicBezTo>
                    <a:pt x="70818" y="392658"/>
                    <a:pt x="62116" y="379508"/>
                    <a:pt x="54091" y="374577"/>
                  </a:cubicBezTo>
                  <a:cubicBezTo>
                    <a:pt x="46065" y="369743"/>
                    <a:pt x="38234" y="368872"/>
                    <a:pt x="30788" y="372063"/>
                  </a:cubicBezTo>
                  <a:cubicBezTo>
                    <a:pt x="23440" y="375254"/>
                    <a:pt x="18896" y="380862"/>
                    <a:pt x="17252" y="388984"/>
                  </a:cubicBezTo>
                  <a:cubicBezTo>
                    <a:pt x="15221" y="399426"/>
                    <a:pt x="18799" y="415284"/>
                    <a:pt x="28081" y="436652"/>
                  </a:cubicBezTo>
                  <a:lnTo>
                    <a:pt x="28081" y="436652"/>
                  </a:lnTo>
                  <a:close/>
                  <a:moveTo>
                    <a:pt x="125835" y="430077"/>
                  </a:moveTo>
                  <a:lnTo>
                    <a:pt x="141982" y="421375"/>
                  </a:lnTo>
                  <a:cubicBezTo>
                    <a:pt x="146816" y="429014"/>
                    <a:pt x="152328" y="433945"/>
                    <a:pt x="158613" y="436072"/>
                  </a:cubicBezTo>
                  <a:cubicBezTo>
                    <a:pt x="164897" y="438199"/>
                    <a:pt x="171279" y="437909"/>
                    <a:pt x="177661" y="435105"/>
                  </a:cubicBezTo>
                  <a:cubicBezTo>
                    <a:pt x="185396" y="431721"/>
                    <a:pt x="190617" y="426016"/>
                    <a:pt x="193421" y="417894"/>
                  </a:cubicBezTo>
                  <a:cubicBezTo>
                    <a:pt x="196225" y="409772"/>
                    <a:pt x="195548" y="400877"/>
                    <a:pt x="191391" y="391304"/>
                  </a:cubicBezTo>
                  <a:cubicBezTo>
                    <a:pt x="187426" y="382216"/>
                    <a:pt x="181722" y="376124"/>
                    <a:pt x="174373" y="373030"/>
                  </a:cubicBezTo>
                  <a:cubicBezTo>
                    <a:pt x="166928" y="369936"/>
                    <a:pt x="159096" y="370226"/>
                    <a:pt x="150781" y="373804"/>
                  </a:cubicBezTo>
                  <a:cubicBezTo>
                    <a:pt x="145656" y="376027"/>
                    <a:pt x="141498" y="379218"/>
                    <a:pt x="138308" y="383376"/>
                  </a:cubicBezTo>
                  <a:cubicBezTo>
                    <a:pt x="135214" y="387534"/>
                    <a:pt x="133183" y="391981"/>
                    <a:pt x="132506" y="396719"/>
                  </a:cubicBezTo>
                  <a:lnTo>
                    <a:pt x="116649" y="401264"/>
                  </a:lnTo>
                  <a:lnTo>
                    <a:pt x="100309" y="328843"/>
                  </a:lnTo>
                  <a:lnTo>
                    <a:pt x="165091" y="300803"/>
                  </a:lnTo>
                  <a:lnTo>
                    <a:pt x="171762" y="316080"/>
                  </a:lnTo>
                  <a:lnTo>
                    <a:pt x="119743" y="338608"/>
                  </a:lnTo>
                  <a:lnTo>
                    <a:pt x="127865" y="376704"/>
                  </a:lnTo>
                  <a:cubicBezTo>
                    <a:pt x="133280" y="367905"/>
                    <a:pt x="140338" y="361621"/>
                    <a:pt x="148944" y="357850"/>
                  </a:cubicBezTo>
                  <a:cubicBezTo>
                    <a:pt x="160353" y="352919"/>
                    <a:pt x="171666" y="352725"/>
                    <a:pt x="182882" y="357173"/>
                  </a:cubicBezTo>
                  <a:cubicBezTo>
                    <a:pt x="194098" y="361621"/>
                    <a:pt x="202413" y="370129"/>
                    <a:pt x="207828" y="382506"/>
                  </a:cubicBezTo>
                  <a:cubicBezTo>
                    <a:pt x="212952" y="394302"/>
                    <a:pt x="213919" y="406001"/>
                    <a:pt x="210729" y="417507"/>
                  </a:cubicBezTo>
                  <a:cubicBezTo>
                    <a:pt x="206958" y="431721"/>
                    <a:pt x="197869" y="441873"/>
                    <a:pt x="183365" y="448158"/>
                  </a:cubicBezTo>
                  <a:cubicBezTo>
                    <a:pt x="171472" y="453283"/>
                    <a:pt x="160353" y="454153"/>
                    <a:pt x="150007" y="450769"/>
                  </a:cubicBezTo>
                  <a:cubicBezTo>
                    <a:pt x="139758" y="447578"/>
                    <a:pt x="131636" y="440616"/>
                    <a:pt x="125835" y="430077"/>
                  </a:cubicBezTo>
                  <a:lnTo>
                    <a:pt x="125835" y="430077"/>
                  </a:lnTo>
                  <a:close/>
                  <a:moveTo>
                    <a:pt x="250758" y="416541"/>
                  </a:moveTo>
                  <a:lnTo>
                    <a:pt x="242830" y="398363"/>
                  </a:lnTo>
                  <a:lnTo>
                    <a:pt x="261104" y="390338"/>
                  </a:lnTo>
                  <a:lnTo>
                    <a:pt x="269033" y="408515"/>
                  </a:lnTo>
                  <a:lnTo>
                    <a:pt x="250758" y="416541"/>
                  </a:lnTo>
                  <a:lnTo>
                    <a:pt x="250758" y="416541"/>
                  </a:lnTo>
                  <a:close/>
                  <a:moveTo>
                    <a:pt x="353153" y="372160"/>
                  </a:moveTo>
                  <a:lnTo>
                    <a:pt x="337199" y="379121"/>
                  </a:lnTo>
                  <a:lnTo>
                    <a:pt x="293012" y="277114"/>
                  </a:lnTo>
                  <a:cubicBezTo>
                    <a:pt x="290788" y="282431"/>
                    <a:pt x="287307" y="288330"/>
                    <a:pt x="282666" y="294711"/>
                  </a:cubicBezTo>
                  <a:cubicBezTo>
                    <a:pt x="278025" y="301093"/>
                    <a:pt x="273577" y="306314"/>
                    <a:pt x="269419" y="310278"/>
                  </a:cubicBezTo>
                  <a:lnTo>
                    <a:pt x="262748" y="294808"/>
                  </a:lnTo>
                  <a:cubicBezTo>
                    <a:pt x="269903" y="286686"/>
                    <a:pt x="275511" y="278274"/>
                    <a:pt x="279572" y="269378"/>
                  </a:cubicBezTo>
                  <a:cubicBezTo>
                    <a:pt x="283633" y="260483"/>
                    <a:pt x="285857" y="252651"/>
                    <a:pt x="286243" y="245786"/>
                  </a:cubicBezTo>
                  <a:lnTo>
                    <a:pt x="296589" y="241338"/>
                  </a:lnTo>
                  <a:lnTo>
                    <a:pt x="353153" y="372160"/>
                  </a:lnTo>
                  <a:lnTo>
                    <a:pt x="353153" y="372160"/>
                  </a:lnTo>
                  <a:close/>
                  <a:moveTo>
                    <a:pt x="471405" y="302640"/>
                  </a:moveTo>
                  <a:lnTo>
                    <a:pt x="478076" y="318013"/>
                  </a:lnTo>
                  <a:lnTo>
                    <a:pt x="391926" y="355336"/>
                  </a:lnTo>
                  <a:cubicBezTo>
                    <a:pt x="390185" y="351565"/>
                    <a:pt x="389122" y="347601"/>
                    <a:pt x="389025" y="343443"/>
                  </a:cubicBezTo>
                  <a:cubicBezTo>
                    <a:pt x="388638" y="336578"/>
                    <a:pt x="389702" y="329326"/>
                    <a:pt x="392022" y="321591"/>
                  </a:cubicBezTo>
                  <a:cubicBezTo>
                    <a:pt x="394343" y="313856"/>
                    <a:pt x="398501" y="304187"/>
                    <a:pt x="404399" y="292777"/>
                  </a:cubicBezTo>
                  <a:cubicBezTo>
                    <a:pt x="413487" y="274986"/>
                    <a:pt x="419095" y="261643"/>
                    <a:pt x="421126" y="252748"/>
                  </a:cubicBezTo>
                  <a:cubicBezTo>
                    <a:pt x="423156" y="243852"/>
                    <a:pt x="422866" y="236310"/>
                    <a:pt x="420256" y="230219"/>
                  </a:cubicBezTo>
                  <a:cubicBezTo>
                    <a:pt x="417548" y="223837"/>
                    <a:pt x="412907" y="219486"/>
                    <a:pt x="406526" y="217166"/>
                  </a:cubicBezTo>
                  <a:cubicBezTo>
                    <a:pt x="400144" y="214748"/>
                    <a:pt x="393279" y="215135"/>
                    <a:pt x="385931" y="218326"/>
                  </a:cubicBezTo>
                  <a:cubicBezTo>
                    <a:pt x="378196" y="221710"/>
                    <a:pt x="373071" y="226641"/>
                    <a:pt x="370460" y="233313"/>
                  </a:cubicBezTo>
                  <a:cubicBezTo>
                    <a:pt x="367850" y="239985"/>
                    <a:pt x="368237" y="247333"/>
                    <a:pt x="371717" y="255552"/>
                  </a:cubicBezTo>
                  <a:lnTo>
                    <a:pt x="354507" y="260966"/>
                  </a:lnTo>
                  <a:cubicBezTo>
                    <a:pt x="350349" y="248203"/>
                    <a:pt x="350542" y="236987"/>
                    <a:pt x="355087" y="227415"/>
                  </a:cubicBezTo>
                  <a:cubicBezTo>
                    <a:pt x="359631" y="217843"/>
                    <a:pt x="368140" y="210301"/>
                    <a:pt x="380516" y="204983"/>
                  </a:cubicBezTo>
                  <a:cubicBezTo>
                    <a:pt x="392989" y="199568"/>
                    <a:pt x="404399" y="198698"/>
                    <a:pt x="414744" y="202469"/>
                  </a:cubicBezTo>
                  <a:cubicBezTo>
                    <a:pt x="424994" y="206240"/>
                    <a:pt x="432439" y="213298"/>
                    <a:pt x="436886" y="223547"/>
                  </a:cubicBezTo>
                  <a:cubicBezTo>
                    <a:pt x="439110" y="228769"/>
                    <a:pt x="440271" y="234377"/>
                    <a:pt x="440367" y="240275"/>
                  </a:cubicBezTo>
                  <a:cubicBezTo>
                    <a:pt x="440464" y="246269"/>
                    <a:pt x="439207" y="253038"/>
                    <a:pt x="436596" y="260773"/>
                  </a:cubicBezTo>
                  <a:cubicBezTo>
                    <a:pt x="434082" y="268508"/>
                    <a:pt x="429151" y="279724"/>
                    <a:pt x="421900" y="294421"/>
                  </a:cubicBezTo>
                  <a:cubicBezTo>
                    <a:pt x="415808" y="306604"/>
                    <a:pt x="412037" y="314823"/>
                    <a:pt x="410490" y="318787"/>
                  </a:cubicBezTo>
                  <a:cubicBezTo>
                    <a:pt x="409040" y="322848"/>
                    <a:pt x="407976" y="326716"/>
                    <a:pt x="407493" y="330390"/>
                  </a:cubicBezTo>
                  <a:lnTo>
                    <a:pt x="471405" y="302640"/>
                  </a:lnTo>
                  <a:close/>
                  <a:moveTo>
                    <a:pt x="504183" y="306701"/>
                  </a:moveTo>
                  <a:lnTo>
                    <a:pt x="496254" y="288523"/>
                  </a:lnTo>
                  <a:lnTo>
                    <a:pt x="514432" y="280594"/>
                  </a:lnTo>
                  <a:lnTo>
                    <a:pt x="522360" y="298772"/>
                  </a:lnTo>
                  <a:lnTo>
                    <a:pt x="504183" y="306701"/>
                  </a:lnTo>
                  <a:lnTo>
                    <a:pt x="504183" y="306701"/>
                  </a:lnTo>
                  <a:close/>
                  <a:moveTo>
                    <a:pt x="623692" y="236600"/>
                  </a:moveTo>
                  <a:lnTo>
                    <a:pt x="630363" y="251974"/>
                  </a:lnTo>
                  <a:lnTo>
                    <a:pt x="544212" y="289296"/>
                  </a:lnTo>
                  <a:cubicBezTo>
                    <a:pt x="542472" y="285526"/>
                    <a:pt x="541408" y="281561"/>
                    <a:pt x="541312" y="277404"/>
                  </a:cubicBezTo>
                  <a:cubicBezTo>
                    <a:pt x="540925" y="270539"/>
                    <a:pt x="541988" y="263287"/>
                    <a:pt x="544309" y="255552"/>
                  </a:cubicBezTo>
                  <a:cubicBezTo>
                    <a:pt x="546630" y="247816"/>
                    <a:pt x="550787" y="238147"/>
                    <a:pt x="556685" y="226738"/>
                  </a:cubicBezTo>
                  <a:cubicBezTo>
                    <a:pt x="565774" y="208947"/>
                    <a:pt x="571382" y="195604"/>
                    <a:pt x="573413" y="186708"/>
                  </a:cubicBezTo>
                  <a:cubicBezTo>
                    <a:pt x="575443" y="177813"/>
                    <a:pt x="575153" y="170271"/>
                    <a:pt x="572543" y="164180"/>
                  </a:cubicBezTo>
                  <a:cubicBezTo>
                    <a:pt x="569835" y="157798"/>
                    <a:pt x="565194" y="153447"/>
                    <a:pt x="558813" y="151126"/>
                  </a:cubicBezTo>
                  <a:cubicBezTo>
                    <a:pt x="552431" y="148806"/>
                    <a:pt x="545566" y="149096"/>
                    <a:pt x="538218" y="152287"/>
                  </a:cubicBezTo>
                  <a:cubicBezTo>
                    <a:pt x="530482" y="155671"/>
                    <a:pt x="525358" y="160602"/>
                    <a:pt x="522747" y="167274"/>
                  </a:cubicBezTo>
                  <a:cubicBezTo>
                    <a:pt x="520137" y="173945"/>
                    <a:pt x="520523" y="181294"/>
                    <a:pt x="524004" y="189512"/>
                  </a:cubicBezTo>
                  <a:lnTo>
                    <a:pt x="506793" y="194927"/>
                  </a:lnTo>
                  <a:cubicBezTo>
                    <a:pt x="502636" y="182164"/>
                    <a:pt x="502829" y="170948"/>
                    <a:pt x="507373" y="161376"/>
                  </a:cubicBezTo>
                  <a:cubicBezTo>
                    <a:pt x="511918" y="151803"/>
                    <a:pt x="520427" y="144261"/>
                    <a:pt x="532803" y="138944"/>
                  </a:cubicBezTo>
                  <a:cubicBezTo>
                    <a:pt x="545276" y="133529"/>
                    <a:pt x="556685" y="132659"/>
                    <a:pt x="567031" y="136526"/>
                  </a:cubicBezTo>
                  <a:cubicBezTo>
                    <a:pt x="577280" y="140297"/>
                    <a:pt x="584725" y="147356"/>
                    <a:pt x="589173" y="157605"/>
                  </a:cubicBezTo>
                  <a:cubicBezTo>
                    <a:pt x="591397" y="162826"/>
                    <a:pt x="592557" y="168434"/>
                    <a:pt x="592654" y="174332"/>
                  </a:cubicBezTo>
                  <a:cubicBezTo>
                    <a:pt x="592751" y="180327"/>
                    <a:pt x="591494" y="187095"/>
                    <a:pt x="588883" y="194830"/>
                  </a:cubicBezTo>
                  <a:cubicBezTo>
                    <a:pt x="586369" y="202566"/>
                    <a:pt x="581438" y="213782"/>
                    <a:pt x="574186" y="228478"/>
                  </a:cubicBezTo>
                  <a:cubicBezTo>
                    <a:pt x="568095" y="240661"/>
                    <a:pt x="564324" y="248880"/>
                    <a:pt x="562777" y="252844"/>
                  </a:cubicBezTo>
                  <a:cubicBezTo>
                    <a:pt x="561326" y="256905"/>
                    <a:pt x="560263" y="260773"/>
                    <a:pt x="559779" y="264447"/>
                  </a:cubicBezTo>
                  <a:lnTo>
                    <a:pt x="623692" y="236600"/>
                  </a:lnTo>
                  <a:close/>
                  <a:moveTo>
                    <a:pt x="619534" y="180327"/>
                  </a:moveTo>
                  <a:cubicBezTo>
                    <a:pt x="612862" y="164953"/>
                    <a:pt x="609091" y="151803"/>
                    <a:pt x="608124" y="141071"/>
                  </a:cubicBezTo>
                  <a:cubicBezTo>
                    <a:pt x="607254" y="130338"/>
                    <a:pt x="608801" y="121056"/>
                    <a:pt x="612862" y="113224"/>
                  </a:cubicBezTo>
                  <a:cubicBezTo>
                    <a:pt x="616923" y="105392"/>
                    <a:pt x="623692" y="99494"/>
                    <a:pt x="633167" y="95336"/>
                  </a:cubicBezTo>
                  <a:cubicBezTo>
                    <a:pt x="640129" y="92339"/>
                    <a:pt x="646897" y="91082"/>
                    <a:pt x="653375" y="91565"/>
                  </a:cubicBezTo>
                  <a:cubicBezTo>
                    <a:pt x="659854" y="92049"/>
                    <a:pt x="665945" y="94273"/>
                    <a:pt x="671746" y="98044"/>
                  </a:cubicBezTo>
                  <a:cubicBezTo>
                    <a:pt x="677451" y="101815"/>
                    <a:pt x="682962" y="107133"/>
                    <a:pt x="688280" y="113901"/>
                  </a:cubicBezTo>
                  <a:cubicBezTo>
                    <a:pt x="693502" y="120669"/>
                    <a:pt x="698916" y="130532"/>
                    <a:pt x="704524" y="143391"/>
                  </a:cubicBezTo>
                  <a:cubicBezTo>
                    <a:pt x="711196" y="158668"/>
                    <a:pt x="714967" y="171721"/>
                    <a:pt x="715837" y="182454"/>
                  </a:cubicBezTo>
                  <a:cubicBezTo>
                    <a:pt x="716804" y="193187"/>
                    <a:pt x="715257" y="202469"/>
                    <a:pt x="711196" y="210301"/>
                  </a:cubicBezTo>
                  <a:cubicBezTo>
                    <a:pt x="707135" y="218133"/>
                    <a:pt x="700367" y="224127"/>
                    <a:pt x="690794" y="228285"/>
                  </a:cubicBezTo>
                  <a:cubicBezTo>
                    <a:pt x="678225" y="233700"/>
                    <a:pt x="666429" y="233506"/>
                    <a:pt x="655309" y="227608"/>
                  </a:cubicBezTo>
                  <a:cubicBezTo>
                    <a:pt x="642063" y="220647"/>
                    <a:pt x="630170" y="204789"/>
                    <a:pt x="619534" y="180327"/>
                  </a:cubicBezTo>
                  <a:lnTo>
                    <a:pt x="619534" y="180327"/>
                  </a:lnTo>
                  <a:close/>
                  <a:moveTo>
                    <a:pt x="635971" y="173268"/>
                  </a:moveTo>
                  <a:cubicBezTo>
                    <a:pt x="645253" y="194637"/>
                    <a:pt x="653955" y="207787"/>
                    <a:pt x="661981" y="212718"/>
                  </a:cubicBezTo>
                  <a:cubicBezTo>
                    <a:pt x="670006" y="217649"/>
                    <a:pt x="677741" y="218519"/>
                    <a:pt x="685090" y="215329"/>
                  </a:cubicBezTo>
                  <a:cubicBezTo>
                    <a:pt x="692438" y="212138"/>
                    <a:pt x="697079" y="205950"/>
                    <a:pt x="699013" y="196667"/>
                  </a:cubicBezTo>
                  <a:cubicBezTo>
                    <a:pt x="700947" y="187385"/>
                    <a:pt x="697273" y="172108"/>
                    <a:pt x="687990" y="150740"/>
                  </a:cubicBezTo>
                  <a:cubicBezTo>
                    <a:pt x="678805" y="129178"/>
                    <a:pt x="670103" y="116028"/>
                    <a:pt x="662077" y="111194"/>
                  </a:cubicBezTo>
                  <a:cubicBezTo>
                    <a:pt x="654052" y="106359"/>
                    <a:pt x="646220" y="105489"/>
                    <a:pt x="638775" y="108680"/>
                  </a:cubicBezTo>
                  <a:cubicBezTo>
                    <a:pt x="631427" y="111870"/>
                    <a:pt x="626882" y="117478"/>
                    <a:pt x="625239" y="125600"/>
                  </a:cubicBezTo>
                  <a:cubicBezTo>
                    <a:pt x="623111" y="135946"/>
                    <a:pt x="626689" y="151803"/>
                    <a:pt x="635971" y="173268"/>
                  </a:cubicBezTo>
                  <a:lnTo>
                    <a:pt x="635971" y="173268"/>
                  </a:lnTo>
                  <a:close/>
                  <a:moveTo>
                    <a:pt x="825967" y="148999"/>
                  </a:moveTo>
                  <a:lnTo>
                    <a:pt x="832639" y="164373"/>
                  </a:lnTo>
                  <a:lnTo>
                    <a:pt x="746488" y="201695"/>
                  </a:lnTo>
                  <a:cubicBezTo>
                    <a:pt x="744747" y="197924"/>
                    <a:pt x="743684" y="193960"/>
                    <a:pt x="743587" y="189802"/>
                  </a:cubicBezTo>
                  <a:cubicBezTo>
                    <a:pt x="743200" y="182937"/>
                    <a:pt x="744264" y="175686"/>
                    <a:pt x="746585" y="167951"/>
                  </a:cubicBezTo>
                  <a:cubicBezTo>
                    <a:pt x="748905" y="160215"/>
                    <a:pt x="753063" y="150546"/>
                    <a:pt x="758961" y="139137"/>
                  </a:cubicBezTo>
                  <a:cubicBezTo>
                    <a:pt x="768050" y="121346"/>
                    <a:pt x="773658" y="108003"/>
                    <a:pt x="775688" y="99107"/>
                  </a:cubicBezTo>
                  <a:cubicBezTo>
                    <a:pt x="777719" y="90212"/>
                    <a:pt x="777429" y="82670"/>
                    <a:pt x="774818" y="76578"/>
                  </a:cubicBezTo>
                  <a:cubicBezTo>
                    <a:pt x="772111" y="70197"/>
                    <a:pt x="767470" y="65846"/>
                    <a:pt x="761088" y="63525"/>
                  </a:cubicBezTo>
                  <a:cubicBezTo>
                    <a:pt x="754707" y="61108"/>
                    <a:pt x="747841" y="61495"/>
                    <a:pt x="740493" y="64686"/>
                  </a:cubicBezTo>
                  <a:cubicBezTo>
                    <a:pt x="732758" y="68070"/>
                    <a:pt x="727633" y="73001"/>
                    <a:pt x="725023" y="79673"/>
                  </a:cubicBezTo>
                  <a:cubicBezTo>
                    <a:pt x="722412" y="86344"/>
                    <a:pt x="722799" y="93693"/>
                    <a:pt x="726280" y="101911"/>
                  </a:cubicBezTo>
                  <a:lnTo>
                    <a:pt x="709069" y="107326"/>
                  </a:lnTo>
                  <a:cubicBezTo>
                    <a:pt x="704911" y="94563"/>
                    <a:pt x="705105" y="83347"/>
                    <a:pt x="709649" y="73774"/>
                  </a:cubicBezTo>
                  <a:cubicBezTo>
                    <a:pt x="714193" y="64202"/>
                    <a:pt x="722702" y="56660"/>
                    <a:pt x="735078" y="51342"/>
                  </a:cubicBezTo>
                  <a:cubicBezTo>
                    <a:pt x="747551" y="45928"/>
                    <a:pt x="758961" y="45058"/>
                    <a:pt x="769307" y="48925"/>
                  </a:cubicBezTo>
                  <a:cubicBezTo>
                    <a:pt x="779556" y="52696"/>
                    <a:pt x="787001" y="59754"/>
                    <a:pt x="791449" y="70004"/>
                  </a:cubicBezTo>
                  <a:cubicBezTo>
                    <a:pt x="793673" y="75225"/>
                    <a:pt x="794833" y="80833"/>
                    <a:pt x="794930" y="86731"/>
                  </a:cubicBezTo>
                  <a:cubicBezTo>
                    <a:pt x="795026" y="92629"/>
                    <a:pt x="793769" y="99494"/>
                    <a:pt x="791159" y="107229"/>
                  </a:cubicBezTo>
                  <a:cubicBezTo>
                    <a:pt x="788645" y="114964"/>
                    <a:pt x="783714" y="126180"/>
                    <a:pt x="776462" y="140877"/>
                  </a:cubicBezTo>
                  <a:cubicBezTo>
                    <a:pt x="770370" y="153060"/>
                    <a:pt x="766599" y="161279"/>
                    <a:pt x="765052" y="165243"/>
                  </a:cubicBezTo>
                  <a:cubicBezTo>
                    <a:pt x="763602" y="169304"/>
                    <a:pt x="762538" y="173172"/>
                    <a:pt x="762055" y="176846"/>
                  </a:cubicBezTo>
                  <a:lnTo>
                    <a:pt x="825967" y="148999"/>
                  </a:lnTo>
                  <a:close/>
                  <a:moveTo>
                    <a:pt x="909991" y="130822"/>
                  </a:moveTo>
                  <a:lnTo>
                    <a:pt x="894037" y="137783"/>
                  </a:lnTo>
                  <a:lnTo>
                    <a:pt x="849753" y="35872"/>
                  </a:lnTo>
                  <a:cubicBezTo>
                    <a:pt x="847529" y="41190"/>
                    <a:pt x="844048" y="47088"/>
                    <a:pt x="839407" y="53470"/>
                  </a:cubicBezTo>
                  <a:cubicBezTo>
                    <a:pt x="834766" y="59851"/>
                    <a:pt x="830318" y="65072"/>
                    <a:pt x="826160" y="69037"/>
                  </a:cubicBezTo>
                  <a:lnTo>
                    <a:pt x="819489" y="53566"/>
                  </a:lnTo>
                  <a:cubicBezTo>
                    <a:pt x="826644" y="45444"/>
                    <a:pt x="832252" y="37032"/>
                    <a:pt x="836313" y="28137"/>
                  </a:cubicBezTo>
                  <a:cubicBezTo>
                    <a:pt x="840374" y="19241"/>
                    <a:pt x="842598" y="11409"/>
                    <a:pt x="842984" y="4544"/>
                  </a:cubicBezTo>
                  <a:lnTo>
                    <a:pt x="853234" y="0"/>
                  </a:lnTo>
                  <a:lnTo>
                    <a:pt x="909991" y="130822"/>
                  </a:lnTo>
                  <a:lnTo>
                    <a:pt x="909991" y="130822"/>
                  </a:lnTo>
                  <a:close/>
                </a:path>
              </a:pathLst>
            </a:custGeom>
            <a:solidFill>
              <a:srgbClr val="7F7F7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37" name="Google Shape;337;p6"/>
          <p:cNvSpPr/>
          <p:nvPr/>
        </p:nvSpPr>
        <p:spPr>
          <a:xfrm>
            <a:off x="1178326" y="204538"/>
            <a:ext cx="5015469" cy="6529325"/>
          </a:xfrm>
          <a:custGeom>
            <a:avLst/>
            <a:gdLst/>
            <a:ahLst/>
            <a:cxnLst/>
            <a:rect l="l" t="t" r="r" b="b"/>
            <a:pathLst>
              <a:path w="5748389" h="6611975" extrusionOk="0">
                <a:moveTo>
                  <a:pt x="5748389" y="6543050"/>
                </a:moveTo>
                <a:cubicBezTo>
                  <a:pt x="5363922" y="5069730"/>
                  <a:pt x="5398736" y="1236742"/>
                  <a:pt x="5244297" y="154305"/>
                </a:cubicBezTo>
                <a:cubicBezTo>
                  <a:pt x="4672744" y="125769"/>
                  <a:pt x="1331421" y="367511"/>
                  <a:pt x="0" y="0"/>
                </a:cubicBezTo>
                <a:cubicBezTo>
                  <a:pt x="199521" y="2197474"/>
                  <a:pt x="220700" y="4411084"/>
                  <a:pt x="63593" y="6611975"/>
                </a:cubicBezTo>
                <a:cubicBezTo>
                  <a:pt x="2088497" y="6519022"/>
                  <a:pt x="3737437" y="6287892"/>
                  <a:pt x="5748389" y="6543050"/>
                </a:cubicBezTo>
                <a:close/>
              </a:path>
            </a:pathLst>
          </a:cu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8" name="Google Shape;338;p6"/>
          <p:cNvSpPr txBox="1">
            <a:spLocks noGrp="1"/>
          </p:cNvSpPr>
          <p:nvPr>
            <p:ph type="subTitle" idx="1"/>
          </p:nvPr>
        </p:nvSpPr>
        <p:spPr>
          <a:xfrm>
            <a:off x="1640015" y="2024175"/>
            <a:ext cx="4021200" cy="717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100"/>
              <a:buNone/>
              <a:defRPr sz="2100" b="1"/>
            </a:lvl1pPr>
            <a:lvl2pPr lvl="1" algn="l">
              <a:lnSpc>
                <a:spcPct val="115000"/>
              </a:lnSpc>
              <a:spcBef>
                <a:spcPts val="2100"/>
              </a:spcBef>
              <a:spcAft>
                <a:spcPts val="0"/>
              </a:spcAft>
              <a:buSzPts val="2100"/>
              <a:buNone/>
              <a:defRPr sz="2100" b="1"/>
            </a:lvl2pPr>
            <a:lvl3pPr lvl="2" algn="l">
              <a:lnSpc>
                <a:spcPct val="115000"/>
              </a:lnSpc>
              <a:spcBef>
                <a:spcPts val="2100"/>
              </a:spcBef>
              <a:spcAft>
                <a:spcPts val="0"/>
              </a:spcAft>
              <a:buSzPts val="2100"/>
              <a:buNone/>
              <a:defRPr sz="2100" b="1"/>
            </a:lvl3pPr>
            <a:lvl4pPr lvl="3" algn="l">
              <a:lnSpc>
                <a:spcPct val="115000"/>
              </a:lnSpc>
              <a:spcBef>
                <a:spcPts val="2100"/>
              </a:spcBef>
              <a:spcAft>
                <a:spcPts val="0"/>
              </a:spcAft>
              <a:buSzPts val="2100"/>
              <a:buNone/>
              <a:defRPr sz="2100" b="1"/>
            </a:lvl4pPr>
            <a:lvl5pPr lvl="4" algn="l">
              <a:lnSpc>
                <a:spcPct val="115000"/>
              </a:lnSpc>
              <a:spcBef>
                <a:spcPts val="2100"/>
              </a:spcBef>
              <a:spcAft>
                <a:spcPts val="0"/>
              </a:spcAft>
              <a:buSzPts val="2100"/>
              <a:buNone/>
              <a:defRPr sz="2100" b="1"/>
            </a:lvl5pPr>
            <a:lvl6pPr lvl="5" algn="l">
              <a:lnSpc>
                <a:spcPct val="115000"/>
              </a:lnSpc>
              <a:spcBef>
                <a:spcPts val="2100"/>
              </a:spcBef>
              <a:spcAft>
                <a:spcPts val="0"/>
              </a:spcAft>
              <a:buSzPts val="2100"/>
              <a:buNone/>
              <a:defRPr sz="2100" b="1"/>
            </a:lvl6pPr>
            <a:lvl7pPr lvl="6" algn="l">
              <a:lnSpc>
                <a:spcPct val="115000"/>
              </a:lnSpc>
              <a:spcBef>
                <a:spcPts val="2100"/>
              </a:spcBef>
              <a:spcAft>
                <a:spcPts val="0"/>
              </a:spcAft>
              <a:buSzPts val="2100"/>
              <a:buNone/>
              <a:defRPr sz="2100" b="1"/>
            </a:lvl7pPr>
            <a:lvl8pPr lvl="7" algn="l">
              <a:lnSpc>
                <a:spcPct val="115000"/>
              </a:lnSpc>
              <a:spcBef>
                <a:spcPts val="2100"/>
              </a:spcBef>
              <a:spcAft>
                <a:spcPts val="0"/>
              </a:spcAft>
              <a:buSzPts val="2100"/>
              <a:buNone/>
              <a:defRPr sz="2100" b="1"/>
            </a:lvl8pPr>
            <a:lvl9pPr lvl="8" algn="l">
              <a:lnSpc>
                <a:spcPct val="115000"/>
              </a:lnSpc>
              <a:spcBef>
                <a:spcPts val="2100"/>
              </a:spcBef>
              <a:spcAft>
                <a:spcPts val="2100"/>
              </a:spcAft>
              <a:buSzPts val="2100"/>
              <a:buNone/>
              <a:defRPr sz="2100" b="1"/>
            </a:lvl9pPr>
          </a:lstStyle>
          <a:p>
            <a:endParaRPr/>
          </a:p>
        </p:txBody>
      </p:sp>
      <p:sp>
        <p:nvSpPr>
          <p:cNvPr id="339" name="Google Shape;339;p6"/>
          <p:cNvSpPr txBox="1">
            <a:spLocks noGrp="1"/>
          </p:cNvSpPr>
          <p:nvPr>
            <p:ph type="title"/>
          </p:nvPr>
        </p:nvSpPr>
        <p:spPr>
          <a:xfrm>
            <a:off x="1612750" y="593375"/>
            <a:ext cx="4021200" cy="763500"/>
          </a:xfrm>
          <a:prstGeom prst="rect">
            <a:avLst/>
          </a:prstGeom>
          <a:noFill/>
          <a:ln>
            <a:noFill/>
          </a:ln>
        </p:spPr>
        <p:txBody>
          <a:bodyPr spcFirstLastPara="1" wrap="square" lIns="121900" tIns="121900" rIns="121900" bIns="121900" anchor="t" anchorCtr="0">
            <a:noAutofit/>
          </a:bodyPr>
          <a:lstStyle>
            <a:lvl1pPr marR="0" lvl="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0" name="Google Shape;340;p6"/>
          <p:cNvSpPr txBox="1">
            <a:spLocks noGrp="1"/>
          </p:cNvSpPr>
          <p:nvPr>
            <p:ph type="body" idx="2"/>
          </p:nvPr>
        </p:nvSpPr>
        <p:spPr>
          <a:xfrm>
            <a:off x="1640017" y="2684350"/>
            <a:ext cx="4021200" cy="3436500"/>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341"/>
        <p:cNvGrpSpPr/>
        <p:nvPr/>
      </p:nvGrpSpPr>
      <p:grpSpPr>
        <a:xfrm>
          <a:off x="0" y="0"/>
          <a:ext cx="0" cy="0"/>
          <a:chOff x="0" y="0"/>
          <a:chExt cx="0" cy="0"/>
        </a:xfrm>
      </p:grpSpPr>
      <p:sp>
        <p:nvSpPr>
          <p:cNvPr id="342" name="Google Shape;342;p7"/>
          <p:cNvSpPr/>
          <p:nvPr/>
        </p:nvSpPr>
        <p:spPr>
          <a:xfrm rot="4063390" flipH="1">
            <a:off x="8805095" y="3005668"/>
            <a:ext cx="4207667" cy="3487026"/>
          </a:xfrm>
          <a:custGeom>
            <a:avLst/>
            <a:gdLst/>
            <a:ahLst/>
            <a:cxnLst/>
            <a:rect l="l" t="t" r="r" b="b"/>
            <a:pathLst>
              <a:path w="4207667" h="3487026" extrusionOk="0">
                <a:moveTo>
                  <a:pt x="4108149" y="1197662"/>
                </a:moveTo>
                <a:cubicBezTo>
                  <a:pt x="3971594" y="842098"/>
                  <a:pt x="3709496" y="531917"/>
                  <a:pt x="3411856" y="294376"/>
                </a:cubicBezTo>
                <a:cubicBezTo>
                  <a:pt x="3296645" y="202521"/>
                  <a:pt x="3171604" y="115109"/>
                  <a:pt x="3039443" y="35657"/>
                </a:cubicBezTo>
                <a:lnTo>
                  <a:pt x="2975177" y="0"/>
                </a:lnTo>
                <a:lnTo>
                  <a:pt x="31832" y="1205764"/>
                </a:lnTo>
                <a:lnTo>
                  <a:pt x="18449" y="1276906"/>
                </a:lnTo>
                <a:cubicBezTo>
                  <a:pt x="-60582" y="1906289"/>
                  <a:pt x="119665" y="2586281"/>
                  <a:pt x="456422" y="3110943"/>
                </a:cubicBezTo>
                <a:cubicBezTo>
                  <a:pt x="528528" y="3218514"/>
                  <a:pt x="606673" y="3326177"/>
                  <a:pt x="711947" y="3399918"/>
                </a:cubicBezTo>
                <a:cubicBezTo>
                  <a:pt x="787658" y="3453012"/>
                  <a:pt x="882026" y="3487026"/>
                  <a:pt x="973871" y="3487026"/>
                </a:cubicBezTo>
                <a:cubicBezTo>
                  <a:pt x="1009653" y="3487026"/>
                  <a:pt x="1044985" y="3481864"/>
                  <a:pt x="1078695" y="3470619"/>
                </a:cubicBezTo>
                <a:cubicBezTo>
                  <a:pt x="1289153" y="3396877"/>
                  <a:pt x="1364324" y="3138596"/>
                  <a:pt x="1514664" y="2969451"/>
                </a:cubicBezTo>
                <a:cubicBezTo>
                  <a:pt x="1679156" y="2785926"/>
                  <a:pt x="1924225" y="2725089"/>
                  <a:pt x="2175153" y="2725089"/>
                </a:cubicBezTo>
                <a:cubicBezTo>
                  <a:pt x="2277363" y="2725089"/>
                  <a:pt x="2380564" y="2735136"/>
                  <a:pt x="2479799" y="2751175"/>
                </a:cubicBezTo>
                <a:cubicBezTo>
                  <a:pt x="2714053" y="2784820"/>
                  <a:pt x="2951101" y="2842800"/>
                  <a:pt x="3183281" y="2842799"/>
                </a:cubicBezTo>
                <a:cubicBezTo>
                  <a:pt x="3290809" y="2842799"/>
                  <a:pt x="3397345" y="2830356"/>
                  <a:pt x="3501988" y="2797263"/>
                </a:cubicBezTo>
                <a:cubicBezTo>
                  <a:pt x="3983024" y="2646646"/>
                  <a:pt x="4259640" y="2077820"/>
                  <a:pt x="4199521" y="1567343"/>
                </a:cubicBezTo>
                <a:cubicBezTo>
                  <a:pt x="4185236" y="1439747"/>
                  <a:pt x="4153667" y="1316183"/>
                  <a:pt x="4108149" y="1197662"/>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343" name="Google Shape;343;p7"/>
          <p:cNvSpPr/>
          <p:nvPr/>
        </p:nvSpPr>
        <p:spPr>
          <a:xfrm rot="3793874">
            <a:off x="67898" y="-1122879"/>
            <a:ext cx="3292227" cy="4668294"/>
          </a:xfrm>
          <a:custGeom>
            <a:avLst/>
            <a:gdLst/>
            <a:ahLst/>
            <a:cxnLst/>
            <a:rect l="l" t="t" r="r" b="b"/>
            <a:pathLst>
              <a:path w="3292227" h="4668294" extrusionOk="0">
                <a:moveTo>
                  <a:pt x="0" y="2907944"/>
                </a:moveTo>
                <a:lnTo>
                  <a:pt x="1402372" y="127956"/>
                </a:lnTo>
                <a:lnTo>
                  <a:pt x="1465546" y="103311"/>
                </a:lnTo>
                <a:cubicBezTo>
                  <a:pt x="1561522" y="73046"/>
                  <a:pt x="1714058" y="0"/>
                  <a:pt x="1824789" y="0"/>
                </a:cubicBezTo>
                <a:cubicBezTo>
                  <a:pt x="1839327" y="0"/>
                  <a:pt x="1853213" y="1231"/>
                  <a:pt x="1866087" y="4104"/>
                </a:cubicBezTo>
                <a:cubicBezTo>
                  <a:pt x="2008425" y="45141"/>
                  <a:pt x="2087984" y="301827"/>
                  <a:pt x="2112141" y="476337"/>
                </a:cubicBezTo>
                <a:cubicBezTo>
                  <a:pt x="2138684" y="688498"/>
                  <a:pt x="2116987" y="910919"/>
                  <a:pt x="2100062" y="1126569"/>
                </a:cubicBezTo>
                <a:cubicBezTo>
                  <a:pt x="2080751" y="1345604"/>
                  <a:pt x="2071132" y="1568025"/>
                  <a:pt x="2124219" y="1773312"/>
                </a:cubicBezTo>
                <a:cubicBezTo>
                  <a:pt x="2189313" y="2033384"/>
                  <a:pt x="2348575" y="2225027"/>
                  <a:pt x="2517456" y="2372248"/>
                </a:cubicBezTo>
                <a:cubicBezTo>
                  <a:pt x="2683951" y="2515980"/>
                  <a:pt x="2867297" y="2632320"/>
                  <a:pt x="3021713" y="2806830"/>
                </a:cubicBezTo>
                <a:cubicBezTo>
                  <a:pt x="3176130" y="2981340"/>
                  <a:pt x="3299156" y="3238027"/>
                  <a:pt x="3291924" y="3515232"/>
                </a:cubicBezTo>
                <a:cubicBezTo>
                  <a:pt x="3289464" y="3679483"/>
                  <a:pt x="3238836" y="3836962"/>
                  <a:pt x="3176130" y="3970435"/>
                </a:cubicBezTo>
                <a:cubicBezTo>
                  <a:pt x="3021967" y="4296833"/>
                  <a:pt x="2779204" y="4526225"/>
                  <a:pt x="2514077" y="4649539"/>
                </a:cubicBezTo>
                <a:lnTo>
                  <a:pt x="2467601" y="4668294"/>
                </a:lnTo>
                <a:lnTo>
                  <a:pt x="139667" y="3493963"/>
                </a:lnTo>
                <a:lnTo>
                  <a:pt x="92815" y="3356110"/>
                </a:lnTo>
                <a:cubicBezTo>
                  <a:pt x="71103" y="3281891"/>
                  <a:pt x="52257" y="3205854"/>
                  <a:pt x="36350" y="3128494"/>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344" name="Google Shape;344;p7"/>
          <p:cNvSpPr/>
          <p:nvPr/>
        </p:nvSpPr>
        <p:spPr>
          <a:xfrm>
            <a:off x="468299" y="164325"/>
            <a:ext cx="11554262" cy="6529325"/>
          </a:xfrm>
          <a:custGeom>
            <a:avLst/>
            <a:gdLst/>
            <a:ahLst/>
            <a:cxnLst/>
            <a:rect l="l" t="t" r="r" b="b"/>
            <a:pathLst>
              <a:path w="5748389" h="6611975" extrusionOk="0">
                <a:moveTo>
                  <a:pt x="5748389" y="6543050"/>
                </a:moveTo>
                <a:cubicBezTo>
                  <a:pt x="5363922" y="5069730"/>
                  <a:pt x="5398736" y="1236742"/>
                  <a:pt x="5244297" y="154305"/>
                </a:cubicBezTo>
                <a:cubicBezTo>
                  <a:pt x="4672744" y="125769"/>
                  <a:pt x="1331421" y="367511"/>
                  <a:pt x="0" y="0"/>
                </a:cubicBezTo>
                <a:cubicBezTo>
                  <a:pt x="199521" y="2197474"/>
                  <a:pt x="220700" y="4411084"/>
                  <a:pt x="63593" y="6611975"/>
                </a:cubicBezTo>
                <a:cubicBezTo>
                  <a:pt x="2088497" y="6519022"/>
                  <a:pt x="3737437" y="6287892"/>
                  <a:pt x="5748389" y="6543050"/>
                </a:cubicBezTo>
                <a:close/>
              </a:path>
            </a:pathLst>
          </a:custGeom>
          <a:solidFill>
            <a:srgbClr val="F5F5F5"/>
          </a:solidFill>
          <a:ln>
            <a:noFill/>
          </a:ln>
          <a:effectLst>
            <a:outerShdw blurRad="127000" dist="38100" dir="18900000" algn="bl" rotWithShape="0">
              <a:srgbClr val="000000">
                <a:alpha val="2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5" name="Google Shape;345;p7"/>
          <p:cNvSpPr txBox="1">
            <a:spLocks noGrp="1"/>
          </p:cNvSpPr>
          <p:nvPr>
            <p:ph type="subTitle" idx="1"/>
          </p:nvPr>
        </p:nvSpPr>
        <p:spPr>
          <a:xfrm>
            <a:off x="873360" y="1813775"/>
            <a:ext cx="4961100" cy="717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100"/>
              <a:buNone/>
              <a:defRPr sz="2100" b="1"/>
            </a:lvl1pPr>
            <a:lvl2pPr lvl="1" algn="l">
              <a:lnSpc>
                <a:spcPct val="115000"/>
              </a:lnSpc>
              <a:spcBef>
                <a:spcPts val="2100"/>
              </a:spcBef>
              <a:spcAft>
                <a:spcPts val="0"/>
              </a:spcAft>
              <a:buSzPts val="2100"/>
              <a:buNone/>
              <a:defRPr sz="2100" b="1"/>
            </a:lvl2pPr>
            <a:lvl3pPr lvl="2" algn="l">
              <a:lnSpc>
                <a:spcPct val="115000"/>
              </a:lnSpc>
              <a:spcBef>
                <a:spcPts val="2100"/>
              </a:spcBef>
              <a:spcAft>
                <a:spcPts val="0"/>
              </a:spcAft>
              <a:buSzPts val="2100"/>
              <a:buNone/>
              <a:defRPr sz="2100" b="1"/>
            </a:lvl3pPr>
            <a:lvl4pPr lvl="3" algn="l">
              <a:lnSpc>
                <a:spcPct val="115000"/>
              </a:lnSpc>
              <a:spcBef>
                <a:spcPts val="2100"/>
              </a:spcBef>
              <a:spcAft>
                <a:spcPts val="0"/>
              </a:spcAft>
              <a:buSzPts val="2100"/>
              <a:buNone/>
              <a:defRPr sz="2100" b="1"/>
            </a:lvl4pPr>
            <a:lvl5pPr lvl="4" algn="l">
              <a:lnSpc>
                <a:spcPct val="115000"/>
              </a:lnSpc>
              <a:spcBef>
                <a:spcPts val="2100"/>
              </a:spcBef>
              <a:spcAft>
                <a:spcPts val="0"/>
              </a:spcAft>
              <a:buSzPts val="2100"/>
              <a:buNone/>
              <a:defRPr sz="2100" b="1"/>
            </a:lvl5pPr>
            <a:lvl6pPr lvl="5" algn="l">
              <a:lnSpc>
                <a:spcPct val="115000"/>
              </a:lnSpc>
              <a:spcBef>
                <a:spcPts val="2100"/>
              </a:spcBef>
              <a:spcAft>
                <a:spcPts val="0"/>
              </a:spcAft>
              <a:buSzPts val="2100"/>
              <a:buNone/>
              <a:defRPr sz="2100" b="1"/>
            </a:lvl6pPr>
            <a:lvl7pPr lvl="6" algn="l">
              <a:lnSpc>
                <a:spcPct val="115000"/>
              </a:lnSpc>
              <a:spcBef>
                <a:spcPts val="2100"/>
              </a:spcBef>
              <a:spcAft>
                <a:spcPts val="0"/>
              </a:spcAft>
              <a:buSzPts val="2100"/>
              <a:buNone/>
              <a:defRPr sz="2100" b="1"/>
            </a:lvl7pPr>
            <a:lvl8pPr lvl="7" algn="l">
              <a:lnSpc>
                <a:spcPct val="115000"/>
              </a:lnSpc>
              <a:spcBef>
                <a:spcPts val="2100"/>
              </a:spcBef>
              <a:spcAft>
                <a:spcPts val="0"/>
              </a:spcAft>
              <a:buSzPts val="2100"/>
              <a:buNone/>
              <a:defRPr sz="2100" b="1"/>
            </a:lvl8pPr>
            <a:lvl9pPr lvl="8" algn="l">
              <a:lnSpc>
                <a:spcPct val="115000"/>
              </a:lnSpc>
              <a:spcBef>
                <a:spcPts val="2100"/>
              </a:spcBef>
              <a:spcAft>
                <a:spcPts val="2100"/>
              </a:spcAft>
              <a:buSzPts val="2100"/>
              <a:buNone/>
              <a:defRPr sz="2100" b="1"/>
            </a:lvl9pPr>
          </a:lstStyle>
          <a:p>
            <a:endParaRPr/>
          </a:p>
        </p:txBody>
      </p:sp>
      <p:sp>
        <p:nvSpPr>
          <p:cNvPr id="346" name="Google Shape;346;p7"/>
          <p:cNvSpPr txBox="1">
            <a:spLocks noGrp="1"/>
          </p:cNvSpPr>
          <p:nvPr>
            <p:ph type="subTitle" idx="2"/>
          </p:nvPr>
        </p:nvSpPr>
        <p:spPr>
          <a:xfrm>
            <a:off x="6464155" y="1813775"/>
            <a:ext cx="4960800" cy="717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2100"/>
              <a:buNone/>
              <a:defRPr sz="2100" b="1"/>
            </a:lvl1pPr>
            <a:lvl2pPr lvl="1" algn="l">
              <a:lnSpc>
                <a:spcPct val="115000"/>
              </a:lnSpc>
              <a:spcBef>
                <a:spcPts val="2100"/>
              </a:spcBef>
              <a:spcAft>
                <a:spcPts val="0"/>
              </a:spcAft>
              <a:buSzPts val="2100"/>
              <a:buNone/>
              <a:defRPr sz="2100" b="1"/>
            </a:lvl2pPr>
            <a:lvl3pPr lvl="2" algn="l">
              <a:lnSpc>
                <a:spcPct val="115000"/>
              </a:lnSpc>
              <a:spcBef>
                <a:spcPts val="2100"/>
              </a:spcBef>
              <a:spcAft>
                <a:spcPts val="0"/>
              </a:spcAft>
              <a:buSzPts val="2100"/>
              <a:buNone/>
              <a:defRPr sz="2100" b="1"/>
            </a:lvl3pPr>
            <a:lvl4pPr lvl="3" algn="l">
              <a:lnSpc>
                <a:spcPct val="115000"/>
              </a:lnSpc>
              <a:spcBef>
                <a:spcPts val="2100"/>
              </a:spcBef>
              <a:spcAft>
                <a:spcPts val="0"/>
              </a:spcAft>
              <a:buSzPts val="2100"/>
              <a:buNone/>
              <a:defRPr sz="2100" b="1"/>
            </a:lvl4pPr>
            <a:lvl5pPr lvl="4" algn="l">
              <a:lnSpc>
                <a:spcPct val="115000"/>
              </a:lnSpc>
              <a:spcBef>
                <a:spcPts val="2100"/>
              </a:spcBef>
              <a:spcAft>
                <a:spcPts val="0"/>
              </a:spcAft>
              <a:buSzPts val="2100"/>
              <a:buNone/>
              <a:defRPr sz="2100" b="1"/>
            </a:lvl5pPr>
            <a:lvl6pPr lvl="5" algn="l">
              <a:lnSpc>
                <a:spcPct val="115000"/>
              </a:lnSpc>
              <a:spcBef>
                <a:spcPts val="2100"/>
              </a:spcBef>
              <a:spcAft>
                <a:spcPts val="0"/>
              </a:spcAft>
              <a:buSzPts val="2100"/>
              <a:buNone/>
              <a:defRPr sz="2100" b="1"/>
            </a:lvl6pPr>
            <a:lvl7pPr lvl="6" algn="l">
              <a:lnSpc>
                <a:spcPct val="115000"/>
              </a:lnSpc>
              <a:spcBef>
                <a:spcPts val="2100"/>
              </a:spcBef>
              <a:spcAft>
                <a:spcPts val="0"/>
              </a:spcAft>
              <a:buSzPts val="2100"/>
              <a:buNone/>
              <a:defRPr sz="2100" b="1"/>
            </a:lvl7pPr>
            <a:lvl8pPr lvl="7" algn="l">
              <a:lnSpc>
                <a:spcPct val="115000"/>
              </a:lnSpc>
              <a:spcBef>
                <a:spcPts val="2100"/>
              </a:spcBef>
              <a:spcAft>
                <a:spcPts val="0"/>
              </a:spcAft>
              <a:buSzPts val="2100"/>
              <a:buNone/>
              <a:defRPr sz="2100" b="1"/>
            </a:lvl8pPr>
            <a:lvl9pPr lvl="8" algn="l">
              <a:lnSpc>
                <a:spcPct val="115000"/>
              </a:lnSpc>
              <a:spcBef>
                <a:spcPts val="2100"/>
              </a:spcBef>
              <a:spcAft>
                <a:spcPts val="2100"/>
              </a:spcAft>
              <a:buSzPts val="2100"/>
              <a:buNone/>
              <a:defRPr sz="2100" b="1"/>
            </a:lvl9pPr>
          </a:lstStyle>
          <a:p>
            <a:endParaRPr/>
          </a:p>
        </p:txBody>
      </p:sp>
      <p:sp>
        <p:nvSpPr>
          <p:cNvPr id="347" name="Google Shape;347;p7"/>
          <p:cNvSpPr txBox="1">
            <a:spLocks noGrp="1"/>
          </p:cNvSpPr>
          <p:nvPr>
            <p:ph type="title"/>
          </p:nvPr>
        </p:nvSpPr>
        <p:spPr>
          <a:xfrm>
            <a:off x="873350" y="836300"/>
            <a:ext cx="10551900" cy="763500"/>
          </a:xfrm>
          <a:prstGeom prst="rect">
            <a:avLst/>
          </a:prstGeom>
          <a:noFill/>
          <a:ln>
            <a:noFill/>
          </a:ln>
        </p:spPr>
        <p:txBody>
          <a:bodyPr spcFirstLastPara="1" wrap="square" lIns="121900" tIns="121900" rIns="121900" bIns="121900" anchor="t" anchorCtr="0">
            <a:noAutofit/>
          </a:bodyPr>
          <a:lstStyle>
            <a:lvl1pPr marR="0" lvl="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8" name="Google Shape;348;p7"/>
          <p:cNvSpPr txBox="1">
            <a:spLocks noGrp="1"/>
          </p:cNvSpPr>
          <p:nvPr>
            <p:ph type="body" idx="3"/>
          </p:nvPr>
        </p:nvSpPr>
        <p:spPr>
          <a:xfrm>
            <a:off x="873350" y="2750800"/>
            <a:ext cx="4960800" cy="3118500"/>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
        <p:nvSpPr>
          <p:cNvPr id="349" name="Google Shape;349;p7"/>
          <p:cNvSpPr txBox="1">
            <a:spLocks noGrp="1"/>
          </p:cNvSpPr>
          <p:nvPr>
            <p:ph type="body" idx="4"/>
          </p:nvPr>
        </p:nvSpPr>
        <p:spPr>
          <a:xfrm>
            <a:off x="6464146" y="2739050"/>
            <a:ext cx="4961100" cy="3118500"/>
          </a:xfrm>
          <a:prstGeom prst="rect">
            <a:avLst/>
          </a:prstGeom>
          <a:noFill/>
          <a:ln>
            <a:noFill/>
          </a:ln>
        </p:spPr>
        <p:txBody>
          <a:bodyPr spcFirstLastPara="1" wrap="square" lIns="121900" tIns="121900" rIns="121900" bIns="121900" anchor="t" anchorCtr="0">
            <a:no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2100"/>
              </a:spcBef>
              <a:spcAft>
                <a:spcPts val="0"/>
              </a:spcAft>
              <a:buSzPts val="1800"/>
              <a:buChar char="○"/>
              <a:defRPr/>
            </a:lvl2pPr>
            <a:lvl3pPr marL="1371600" lvl="2" indent="-342900" algn="l">
              <a:lnSpc>
                <a:spcPct val="115000"/>
              </a:lnSpc>
              <a:spcBef>
                <a:spcPts val="2100"/>
              </a:spcBef>
              <a:spcAft>
                <a:spcPts val="0"/>
              </a:spcAft>
              <a:buSzPts val="1800"/>
              <a:buChar char="■"/>
              <a:defRPr/>
            </a:lvl3pPr>
            <a:lvl4pPr marL="1828800" lvl="3" indent="-342900" algn="l">
              <a:lnSpc>
                <a:spcPct val="115000"/>
              </a:lnSpc>
              <a:spcBef>
                <a:spcPts val="2100"/>
              </a:spcBef>
              <a:spcAft>
                <a:spcPts val="0"/>
              </a:spcAft>
              <a:buSzPts val="1800"/>
              <a:buChar char="●"/>
              <a:defRPr/>
            </a:lvl4pPr>
            <a:lvl5pPr marL="2286000" lvl="4" indent="-342900" algn="l">
              <a:lnSpc>
                <a:spcPct val="115000"/>
              </a:lnSpc>
              <a:spcBef>
                <a:spcPts val="2100"/>
              </a:spcBef>
              <a:spcAft>
                <a:spcPts val="0"/>
              </a:spcAft>
              <a:buSzPts val="1800"/>
              <a:buChar char="○"/>
              <a:defRPr/>
            </a:lvl5pPr>
            <a:lvl6pPr marL="2743200" lvl="5" indent="-342900" algn="l">
              <a:lnSpc>
                <a:spcPct val="115000"/>
              </a:lnSpc>
              <a:spcBef>
                <a:spcPts val="2100"/>
              </a:spcBef>
              <a:spcAft>
                <a:spcPts val="0"/>
              </a:spcAft>
              <a:buSzPts val="1800"/>
              <a:buChar char="■"/>
              <a:defRPr/>
            </a:lvl6pPr>
            <a:lvl7pPr marL="3200400" lvl="6" indent="-342900" algn="l">
              <a:lnSpc>
                <a:spcPct val="115000"/>
              </a:lnSpc>
              <a:spcBef>
                <a:spcPts val="2100"/>
              </a:spcBef>
              <a:spcAft>
                <a:spcPts val="0"/>
              </a:spcAft>
              <a:buSzPts val="1800"/>
              <a:buChar char="●"/>
              <a:defRPr/>
            </a:lvl7pPr>
            <a:lvl8pPr marL="3657600" lvl="7" indent="-342900" algn="l">
              <a:lnSpc>
                <a:spcPct val="115000"/>
              </a:lnSpc>
              <a:spcBef>
                <a:spcPts val="2100"/>
              </a:spcBef>
              <a:spcAft>
                <a:spcPts val="0"/>
              </a:spcAft>
              <a:buSzPts val="1800"/>
              <a:buChar char="○"/>
              <a:defRPr/>
            </a:lvl8pPr>
            <a:lvl9pPr marL="4114800" lvl="8" indent="-342900" algn="l">
              <a:lnSpc>
                <a:spcPct val="115000"/>
              </a:lnSpc>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350"/>
        <p:cNvGrpSpPr/>
        <p:nvPr/>
      </p:nvGrpSpPr>
      <p:grpSpPr>
        <a:xfrm>
          <a:off x="0" y="0"/>
          <a:ext cx="0" cy="0"/>
          <a:chOff x="0" y="0"/>
          <a:chExt cx="0" cy="0"/>
        </a:xfrm>
      </p:grpSpPr>
      <p:grpSp>
        <p:nvGrpSpPr>
          <p:cNvPr id="351" name="Google Shape;351;p8"/>
          <p:cNvGrpSpPr/>
          <p:nvPr/>
        </p:nvGrpSpPr>
        <p:grpSpPr>
          <a:xfrm>
            <a:off x="10780231" y="5756438"/>
            <a:ext cx="1041861" cy="723512"/>
            <a:chOff x="1311950" y="2876549"/>
            <a:chExt cx="4529830" cy="3145704"/>
          </a:xfrm>
        </p:grpSpPr>
        <p:sp>
          <p:nvSpPr>
            <p:cNvPr id="352" name="Google Shape;352;p8"/>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353" name="Google Shape;353;p8"/>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354" name="Google Shape;354;p8"/>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355" name="Google Shape;355;p8"/>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grpSp>
      <p:sp>
        <p:nvSpPr>
          <p:cNvPr id="356" name="Google Shape;356;p8"/>
          <p:cNvSpPr/>
          <p:nvPr/>
        </p:nvSpPr>
        <p:spPr>
          <a:xfrm>
            <a:off x="11696079" y="631796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rgbClr val="000000"/>
              </a:solidFill>
              <a:latin typeface="Arial"/>
              <a:ea typeface="Arial"/>
              <a:cs typeface="Arial"/>
              <a:sym typeface="Arial"/>
            </a:endParaRPr>
          </a:p>
        </p:txBody>
      </p:sp>
      <p:sp>
        <p:nvSpPr>
          <p:cNvPr id="357" name="Google Shape;357;p8"/>
          <p:cNvSpPr/>
          <p:nvPr/>
        </p:nvSpPr>
        <p:spPr>
          <a:xfrm rot="-2403290">
            <a:off x="-987257" y="2586376"/>
            <a:ext cx="4234319" cy="4651219"/>
          </a:xfrm>
          <a:custGeom>
            <a:avLst/>
            <a:gdLst/>
            <a:ahLst/>
            <a:cxnLst/>
            <a:rect l="l" t="t" r="r" b="b"/>
            <a:pathLst>
              <a:path w="4234319" h="4651219" extrusionOk="0">
                <a:moveTo>
                  <a:pt x="2596206" y="0"/>
                </a:moveTo>
                <a:lnTo>
                  <a:pt x="2602411" y="67694"/>
                </a:lnTo>
                <a:cubicBezTo>
                  <a:pt x="2608419" y="247402"/>
                  <a:pt x="2586940" y="430851"/>
                  <a:pt x="2569212" y="610080"/>
                </a:cubicBezTo>
                <a:cubicBezTo>
                  <a:pt x="2542240" y="852803"/>
                  <a:pt x="2528805" y="1099277"/>
                  <a:pt x="2602952" y="1326766"/>
                </a:cubicBezTo>
                <a:cubicBezTo>
                  <a:pt x="2693869" y="1614964"/>
                  <a:pt x="2916312" y="1827333"/>
                  <a:pt x="3152190" y="1990474"/>
                </a:cubicBezTo>
                <a:cubicBezTo>
                  <a:pt x="3384734" y="2149750"/>
                  <a:pt x="3640816" y="2278672"/>
                  <a:pt x="3856491" y="2472055"/>
                </a:cubicBezTo>
                <a:cubicBezTo>
                  <a:pt x="4072166" y="2665437"/>
                  <a:pt x="4243998" y="2949884"/>
                  <a:pt x="4233896" y="3257068"/>
                </a:cubicBezTo>
                <a:cubicBezTo>
                  <a:pt x="4230462" y="3439082"/>
                  <a:pt x="4159749" y="3613592"/>
                  <a:pt x="4072166" y="3761500"/>
                </a:cubicBezTo>
                <a:cubicBezTo>
                  <a:pt x="3826084" y="4174868"/>
                  <a:pt x="3418374" y="4447831"/>
                  <a:pt x="2987125" y="4565384"/>
                </a:cubicBezTo>
                <a:cubicBezTo>
                  <a:pt x="2775088" y="4625525"/>
                  <a:pt x="2557191" y="4651219"/>
                  <a:pt x="2338082" y="4651219"/>
                </a:cubicBezTo>
                <a:cubicBezTo>
                  <a:pt x="2226557" y="4651219"/>
                  <a:pt x="2114679" y="4644568"/>
                  <a:pt x="2003054" y="4632418"/>
                </a:cubicBezTo>
                <a:lnTo>
                  <a:pt x="1799319" y="4600775"/>
                </a:lnTo>
                <a:lnTo>
                  <a:pt x="0" y="308803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8" name="Google Shape;358;p8"/>
          <p:cNvSpPr/>
          <p:nvPr/>
        </p:nvSpPr>
        <p:spPr>
          <a:xfrm rot="3793880">
            <a:off x="8892872" y="532120"/>
            <a:ext cx="4743370" cy="3885347"/>
          </a:xfrm>
          <a:custGeom>
            <a:avLst/>
            <a:gdLst/>
            <a:ahLst/>
            <a:cxnLst/>
            <a:rect l="l" t="t" r="r" b="b"/>
            <a:pathLst>
              <a:path w="4743370" h="3885347" extrusionOk="0">
                <a:moveTo>
                  <a:pt x="0" y="1149409"/>
                </a:moveTo>
                <a:lnTo>
                  <a:pt x="579819" y="0"/>
                </a:lnTo>
                <a:lnTo>
                  <a:pt x="4743370" y="2100304"/>
                </a:lnTo>
                <a:lnTo>
                  <a:pt x="4730755" y="2249125"/>
                </a:lnTo>
                <a:cubicBezTo>
                  <a:pt x="4704529" y="2421669"/>
                  <a:pt x="4646599" y="2585240"/>
                  <a:pt x="4578887" y="2729368"/>
                </a:cubicBezTo>
                <a:cubicBezTo>
                  <a:pt x="4325221" y="3266441"/>
                  <a:pt x="3904943" y="3621093"/>
                  <a:pt x="3460403" y="3773825"/>
                </a:cubicBezTo>
                <a:cubicBezTo>
                  <a:pt x="3241830" y="3851964"/>
                  <a:pt x="3017217" y="3885347"/>
                  <a:pt x="2791354" y="3885347"/>
                </a:cubicBezTo>
                <a:cubicBezTo>
                  <a:pt x="2561431" y="3885347"/>
                  <a:pt x="2330050" y="3850782"/>
                  <a:pt x="2102208" y="3793618"/>
                </a:cubicBezTo>
                <a:cubicBezTo>
                  <a:pt x="1598521" y="3670428"/>
                  <a:pt x="1094834" y="3428922"/>
                  <a:pt x="705797" y="2955955"/>
                </a:cubicBezTo>
                <a:cubicBezTo>
                  <a:pt x="330687" y="2508837"/>
                  <a:pt x="88424" y="1864885"/>
                  <a:pt x="2466" y="1178020"/>
                </a:cubicBezTo>
                <a:lnTo>
                  <a:pt x="0" y="1149409"/>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359" name="Google Shape;359;p8"/>
          <p:cNvSpPr txBox="1">
            <a:spLocks noGrp="1"/>
          </p:cNvSpPr>
          <p:nvPr>
            <p:ph type="title"/>
          </p:nvPr>
        </p:nvSpPr>
        <p:spPr>
          <a:xfrm>
            <a:off x="558100" y="1873525"/>
            <a:ext cx="11095500" cy="3160800"/>
          </a:xfrm>
          <a:prstGeom prst="rect">
            <a:avLst/>
          </a:prstGeom>
          <a:noFill/>
          <a:ln>
            <a:noFill/>
          </a:ln>
        </p:spPr>
        <p:txBody>
          <a:bodyPr spcFirstLastPara="1" wrap="square" lIns="121900" tIns="121900" rIns="121900" bIns="121900" anchor="ctr" anchorCtr="0">
            <a:no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360" name="Google Shape;360;p8"/>
          <p:cNvSpPr txBox="1">
            <a:spLocks noGrp="1"/>
          </p:cNvSpPr>
          <p:nvPr>
            <p:ph type="subTitle" idx="1"/>
          </p:nvPr>
        </p:nvSpPr>
        <p:spPr>
          <a:xfrm>
            <a:off x="1769650" y="5939750"/>
            <a:ext cx="8672400" cy="717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800"/>
              <a:buNone/>
              <a:defRPr/>
            </a:lvl1pPr>
            <a:lvl2pPr lvl="1" algn="r">
              <a:lnSpc>
                <a:spcPct val="100000"/>
              </a:lnSpc>
              <a:spcBef>
                <a:spcPts val="0"/>
              </a:spcBef>
              <a:spcAft>
                <a:spcPts val="0"/>
              </a:spcAft>
              <a:buSzPts val="1800"/>
              <a:buNone/>
              <a:defRPr/>
            </a:lvl2pPr>
            <a:lvl3pPr lvl="2" algn="r">
              <a:lnSpc>
                <a:spcPct val="100000"/>
              </a:lnSpc>
              <a:spcBef>
                <a:spcPts val="0"/>
              </a:spcBef>
              <a:spcAft>
                <a:spcPts val="0"/>
              </a:spcAft>
              <a:buSzPts val="1800"/>
              <a:buNone/>
              <a:defRPr/>
            </a:lvl3pPr>
            <a:lvl4pPr lvl="3" algn="r">
              <a:lnSpc>
                <a:spcPct val="100000"/>
              </a:lnSpc>
              <a:spcBef>
                <a:spcPts val="0"/>
              </a:spcBef>
              <a:spcAft>
                <a:spcPts val="0"/>
              </a:spcAft>
              <a:buSzPts val="1800"/>
              <a:buNone/>
              <a:defRPr/>
            </a:lvl4pPr>
            <a:lvl5pPr lvl="4" algn="r">
              <a:lnSpc>
                <a:spcPct val="100000"/>
              </a:lnSpc>
              <a:spcBef>
                <a:spcPts val="0"/>
              </a:spcBef>
              <a:spcAft>
                <a:spcPts val="0"/>
              </a:spcAft>
              <a:buSzPts val="1800"/>
              <a:buNone/>
              <a:defRPr/>
            </a:lvl5pPr>
            <a:lvl6pPr lvl="5" algn="r">
              <a:lnSpc>
                <a:spcPct val="100000"/>
              </a:lnSpc>
              <a:spcBef>
                <a:spcPts val="0"/>
              </a:spcBef>
              <a:spcAft>
                <a:spcPts val="0"/>
              </a:spcAft>
              <a:buSzPts val="1800"/>
              <a:buNone/>
              <a:defRPr/>
            </a:lvl6pPr>
            <a:lvl7pPr lvl="6" algn="r">
              <a:lnSpc>
                <a:spcPct val="100000"/>
              </a:lnSpc>
              <a:spcBef>
                <a:spcPts val="0"/>
              </a:spcBef>
              <a:spcAft>
                <a:spcPts val="0"/>
              </a:spcAft>
              <a:buSzPts val="1800"/>
              <a:buNone/>
              <a:defRPr/>
            </a:lvl7pPr>
            <a:lvl8pPr lvl="7" algn="r">
              <a:lnSpc>
                <a:spcPct val="100000"/>
              </a:lnSpc>
              <a:spcBef>
                <a:spcPts val="0"/>
              </a:spcBef>
              <a:spcAft>
                <a:spcPts val="0"/>
              </a:spcAft>
              <a:buSzPts val="1800"/>
              <a:buNone/>
              <a:defRPr/>
            </a:lvl8pPr>
            <a:lvl9pPr lvl="8" algn="r">
              <a:lnSpc>
                <a:spcPct val="100000"/>
              </a:lnSpc>
              <a:spcBef>
                <a:spcPts val="0"/>
              </a:spcBef>
              <a:spcAft>
                <a:spcPts val="0"/>
              </a:spcAft>
              <a:buSzPts val="1800"/>
              <a:buNone/>
              <a:defRPr/>
            </a:lvl9pPr>
          </a:lstStyle>
          <a:p>
            <a:endParaRPr/>
          </a:p>
        </p:txBody>
      </p:sp>
      <p:sp>
        <p:nvSpPr>
          <p:cNvPr id="361" name="Google Shape;361;p8"/>
          <p:cNvSpPr/>
          <p:nvPr/>
        </p:nvSpPr>
        <p:spPr>
          <a:xfrm>
            <a:off x="11667744" y="631796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Denk One"/>
                <a:ea typeface="Denk One"/>
                <a:cs typeface="Denk One"/>
                <a:sym typeface="Denk One"/>
              </a:rPr>
              <a:t>1</a:t>
            </a:r>
            <a:endParaRPr sz="800" b="0" i="0" u="none" strike="noStrike" cap="none">
              <a:solidFill>
                <a:srgbClr val="000000"/>
              </a:solidFill>
              <a:latin typeface="Arial"/>
              <a:ea typeface="Arial"/>
              <a:cs typeface="Arial"/>
              <a:sym typeface="Arial"/>
            </a:endParaRPr>
          </a:p>
        </p:txBody>
      </p:sp>
      <p:sp>
        <p:nvSpPr>
          <p:cNvPr id="362" name="Google Shape;362;p8"/>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Barlow Condensed"/>
                <a:ea typeface="Barlow Condensed"/>
                <a:cs typeface="Barlow Condensed"/>
                <a:sym typeface="Barlow Condensed"/>
              </a:rPr>
              <a:t>SLIDESMANIA.COM</a:t>
            </a:r>
            <a:endParaRPr sz="1400" b="0" i="0" u="none" strike="noStrike" cap="none">
              <a:solidFill>
                <a:schemeClr val="dk1"/>
              </a:solidFill>
              <a:latin typeface="Barlow Condensed"/>
              <a:ea typeface="Barlow Condensed"/>
              <a:cs typeface="Barlow Condensed"/>
              <a:sym typeface="Barlow Condense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8 Three columns 1">
  <p:cSld name="CUSTOM_8_2">
    <p:spTree>
      <p:nvGrpSpPr>
        <p:cNvPr id="1" name="Shape 363"/>
        <p:cNvGrpSpPr/>
        <p:nvPr/>
      </p:nvGrpSpPr>
      <p:grpSpPr>
        <a:xfrm>
          <a:off x="0" y="0"/>
          <a:ext cx="0" cy="0"/>
          <a:chOff x="0" y="0"/>
          <a:chExt cx="0" cy="0"/>
        </a:xfrm>
      </p:grpSpPr>
      <p:sp>
        <p:nvSpPr>
          <p:cNvPr id="364" name="Google Shape;364;p9"/>
          <p:cNvSpPr/>
          <p:nvPr/>
        </p:nvSpPr>
        <p:spPr>
          <a:xfrm rot="4473567">
            <a:off x="-281670" y="-637635"/>
            <a:ext cx="3748768" cy="4284569"/>
          </a:xfrm>
          <a:custGeom>
            <a:avLst/>
            <a:gdLst/>
            <a:ahLst/>
            <a:cxnLst/>
            <a:rect l="l" t="t" r="r" b="b"/>
            <a:pathLst>
              <a:path w="3748768" h="4284569" extrusionOk="0">
                <a:moveTo>
                  <a:pt x="0" y="3276918"/>
                </a:moveTo>
                <a:lnTo>
                  <a:pt x="842711" y="225911"/>
                </a:lnTo>
                <a:lnTo>
                  <a:pt x="857490" y="219700"/>
                </a:lnTo>
                <a:cubicBezTo>
                  <a:pt x="969155" y="177041"/>
                  <a:pt x="1082870" y="141968"/>
                  <a:pt x="1197425" y="114484"/>
                </a:cubicBezTo>
                <a:cubicBezTo>
                  <a:pt x="1331477" y="80946"/>
                  <a:pt x="1544525" y="0"/>
                  <a:pt x="1699184" y="0"/>
                </a:cubicBezTo>
                <a:cubicBezTo>
                  <a:pt x="1719489" y="0"/>
                  <a:pt x="1738885" y="1364"/>
                  <a:pt x="1756866" y="4547"/>
                </a:cubicBezTo>
                <a:cubicBezTo>
                  <a:pt x="1955670" y="50022"/>
                  <a:pt x="2066791" y="334470"/>
                  <a:pt x="2100531" y="527854"/>
                </a:cubicBezTo>
                <a:cubicBezTo>
                  <a:pt x="2137605" y="762961"/>
                  <a:pt x="2107299" y="1009437"/>
                  <a:pt x="2083661" y="1248409"/>
                </a:cubicBezTo>
                <a:cubicBezTo>
                  <a:pt x="2056689" y="1491134"/>
                  <a:pt x="2043253" y="1737609"/>
                  <a:pt x="2117401" y="1965099"/>
                </a:cubicBezTo>
                <a:cubicBezTo>
                  <a:pt x="2208318" y="2253299"/>
                  <a:pt x="2430761" y="2465668"/>
                  <a:pt x="2666639" y="2628811"/>
                </a:cubicBezTo>
                <a:cubicBezTo>
                  <a:pt x="2899183" y="2788088"/>
                  <a:pt x="3155266" y="2917011"/>
                  <a:pt x="3370940" y="3110394"/>
                </a:cubicBezTo>
                <a:cubicBezTo>
                  <a:pt x="3586615" y="3303777"/>
                  <a:pt x="3758447" y="3588225"/>
                  <a:pt x="3748345" y="3895410"/>
                </a:cubicBezTo>
                <a:cubicBezTo>
                  <a:pt x="3745769" y="4031921"/>
                  <a:pt x="3705349" y="4164212"/>
                  <a:pt x="3648351" y="4284224"/>
                </a:cubicBezTo>
                <a:lnTo>
                  <a:pt x="3648167" y="4284569"/>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5" name="Google Shape;365;p9"/>
          <p:cNvSpPr/>
          <p:nvPr/>
        </p:nvSpPr>
        <p:spPr>
          <a:xfrm rot="3793880">
            <a:off x="8892872" y="532120"/>
            <a:ext cx="4743370" cy="3885347"/>
          </a:xfrm>
          <a:custGeom>
            <a:avLst/>
            <a:gdLst/>
            <a:ahLst/>
            <a:cxnLst/>
            <a:rect l="l" t="t" r="r" b="b"/>
            <a:pathLst>
              <a:path w="4743370" h="3885347" extrusionOk="0">
                <a:moveTo>
                  <a:pt x="0" y="1149409"/>
                </a:moveTo>
                <a:lnTo>
                  <a:pt x="579819" y="0"/>
                </a:lnTo>
                <a:lnTo>
                  <a:pt x="4743370" y="2100304"/>
                </a:lnTo>
                <a:lnTo>
                  <a:pt x="4730755" y="2249125"/>
                </a:lnTo>
                <a:cubicBezTo>
                  <a:pt x="4704529" y="2421669"/>
                  <a:pt x="4646599" y="2585240"/>
                  <a:pt x="4578887" y="2729368"/>
                </a:cubicBezTo>
                <a:cubicBezTo>
                  <a:pt x="4325221" y="3266441"/>
                  <a:pt x="3904943" y="3621093"/>
                  <a:pt x="3460403" y="3773825"/>
                </a:cubicBezTo>
                <a:cubicBezTo>
                  <a:pt x="3241830" y="3851964"/>
                  <a:pt x="3017217" y="3885347"/>
                  <a:pt x="2791354" y="3885347"/>
                </a:cubicBezTo>
                <a:cubicBezTo>
                  <a:pt x="2561431" y="3885347"/>
                  <a:pt x="2330050" y="3850782"/>
                  <a:pt x="2102208" y="3793618"/>
                </a:cubicBezTo>
                <a:cubicBezTo>
                  <a:pt x="1598521" y="3670428"/>
                  <a:pt x="1094834" y="3428922"/>
                  <a:pt x="705797" y="2955955"/>
                </a:cubicBezTo>
                <a:cubicBezTo>
                  <a:pt x="330687" y="2508837"/>
                  <a:pt x="88424" y="1864885"/>
                  <a:pt x="2466" y="1178020"/>
                </a:cubicBezTo>
                <a:lnTo>
                  <a:pt x="0" y="1149409"/>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366" name="Google Shape;366;p9"/>
          <p:cNvSpPr/>
          <p:nvPr/>
        </p:nvSpPr>
        <p:spPr>
          <a:xfrm>
            <a:off x="770022" y="433137"/>
            <a:ext cx="9288300" cy="6424800"/>
          </a:xfrm>
          <a:prstGeom prst="round2SameRect">
            <a:avLst>
              <a:gd name="adj1" fmla="val 3184"/>
              <a:gd name="adj2" fmla="val 0"/>
            </a:avLst>
          </a:prstGeom>
          <a:solidFill>
            <a:srgbClr val="FFFF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67" name="Google Shape;367;p9"/>
          <p:cNvSpPr/>
          <p:nvPr/>
        </p:nvSpPr>
        <p:spPr>
          <a:xfrm>
            <a:off x="770022" y="417094"/>
            <a:ext cx="9288300" cy="545400"/>
          </a:xfrm>
          <a:prstGeom prst="round2SameRect">
            <a:avLst>
              <a:gd name="adj1" fmla="val 38478"/>
              <a:gd name="adj2" fmla="val 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cxnSp>
        <p:nvCxnSpPr>
          <p:cNvPr id="368" name="Google Shape;368;p9"/>
          <p:cNvCxnSpPr/>
          <p:nvPr/>
        </p:nvCxnSpPr>
        <p:spPr>
          <a:xfrm rot="10800000" flipH="1">
            <a:off x="770022" y="1335387"/>
            <a:ext cx="9288000" cy="300"/>
          </a:xfrm>
          <a:prstGeom prst="straightConnector1">
            <a:avLst/>
          </a:prstGeom>
          <a:noFill/>
          <a:ln w="9525" cap="flat" cmpd="sng">
            <a:solidFill>
              <a:schemeClr val="accent4"/>
            </a:solidFill>
            <a:prstDash val="solid"/>
            <a:miter lim="800000"/>
            <a:headEnd type="none" w="sm" len="sm"/>
            <a:tailEnd type="none" w="sm" len="sm"/>
          </a:ln>
        </p:spPr>
      </p:cxnSp>
      <p:cxnSp>
        <p:nvCxnSpPr>
          <p:cNvPr id="369" name="Google Shape;369;p9"/>
          <p:cNvCxnSpPr/>
          <p:nvPr/>
        </p:nvCxnSpPr>
        <p:spPr>
          <a:xfrm rot="10800000" flipH="1">
            <a:off x="770022" y="1724403"/>
            <a:ext cx="9290400" cy="300"/>
          </a:xfrm>
          <a:prstGeom prst="straightConnector1">
            <a:avLst/>
          </a:prstGeom>
          <a:noFill/>
          <a:ln w="9525" cap="flat" cmpd="sng">
            <a:solidFill>
              <a:schemeClr val="accent5"/>
            </a:solidFill>
            <a:prstDash val="solid"/>
            <a:miter lim="800000"/>
            <a:headEnd type="none" w="sm" len="sm"/>
            <a:tailEnd type="none" w="sm" len="sm"/>
          </a:ln>
        </p:spPr>
      </p:cxnSp>
      <p:sp>
        <p:nvSpPr>
          <p:cNvPr id="370" name="Google Shape;370;p9"/>
          <p:cNvSpPr txBox="1">
            <a:spLocks noGrp="1"/>
          </p:cNvSpPr>
          <p:nvPr>
            <p:ph type="title"/>
          </p:nvPr>
        </p:nvSpPr>
        <p:spPr>
          <a:xfrm>
            <a:off x="1054775" y="564675"/>
            <a:ext cx="8883300" cy="305400"/>
          </a:xfrm>
          <a:prstGeom prst="rect">
            <a:avLst/>
          </a:prstGeom>
          <a:noFill/>
          <a:ln>
            <a:noFill/>
          </a:ln>
        </p:spPr>
        <p:txBody>
          <a:bodyPr spcFirstLastPara="1" wrap="square" lIns="121900" tIns="121900" rIns="121900" bIns="121900" anchor="ctr" anchorCtr="0">
            <a:noAutofit/>
          </a:bodyPr>
          <a:lstStyle>
            <a:lvl1pPr marR="0" lvl="0" algn="l">
              <a:lnSpc>
                <a:spcPct val="100000"/>
              </a:lnSpc>
              <a:spcBef>
                <a:spcPts val="0"/>
              </a:spcBef>
              <a:spcAft>
                <a:spcPts val="0"/>
              </a:spcAft>
              <a:buSzPts val="4000"/>
              <a:buFont typeface="Arial"/>
              <a:buNone/>
              <a:defRPr sz="1800">
                <a:solidFill>
                  <a:srgbClr val="FFFFFF"/>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71" name="Google Shape;371;p9"/>
          <p:cNvSpPr txBox="1">
            <a:spLocks noGrp="1"/>
          </p:cNvSpPr>
          <p:nvPr>
            <p:ph type="body" idx="1"/>
          </p:nvPr>
        </p:nvSpPr>
        <p:spPr>
          <a:xfrm>
            <a:off x="1054775" y="2124988"/>
            <a:ext cx="8834700" cy="3930300"/>
          </a:xfrm>
          <a:prstGeom prst="rect">
            <a:avLst/>
          </a:prstGeom>
          <a:noFill/>
          <a:ln>
            <a:noFill/>
          </a:ln>
        </p:spPr>
        <p:txBody>
          <a:bodyPr spcFirstLastPara="1" wrap="square" lIns="121900" tIns="121900" rIns="121900" bIns="121900" anchor="t" anchorCtr="0">
            <a:noAutofit/>
          </a:bodyPr>
          <a:lstStyle>
            <a:lvl1pPr marL="457200" lvl="0" indent="-317500" algn="l">
              <a:lnSpc>
                <a:spcPct val="115000"/>
              </a:lnSpc>
              <a:spcBef>
                <a:spcPts val="0"/>
              </a:spcBef>
              <a:spcAft>
                <a:spcPts val="0"/>
              </a:spcAft>
              <a:buSzPts val="1400"/>
              <a:buChar char="●"/>
              <a:defRPr sz="1400"/>
            </a:lvl1pPr>
            <a:lvl2pPr marL="914400" lvl="1" indent="-317500" algn="l">
              <a:lnSpc>
                <a:spcPct val="115000"/>
              </a:lnSpc>
              <a:spcBef>
                <a:spcPts val="2100"/>
              </a:spcBef>
              <a:spcAft>
                <a:spcPts val="0"/>
              </a:spcAft>
              <a:buSzPts val="1400"/>
              <a:buChar char="○"/>
              <a:defRPr sz="1400"/>
            </a:lvl2pPr>
            <a:lvl3pPr marL="1371600" lvl="2" indent="-317500" algn="l">
              <a:lnSpc>
                <a:spcPct val="115000"/>
              </a:lnSpc>
              <a:spcBef>
                <a:spcPts val="2100"/>
              </a:spcBef>
              <a:spcAft>
                <a:spcPts val="0"/>
              </a:spcAft>
              <a:buSzPts val="1400"/>
              <a:buChar char="■"/>
              <a:defRPr sz="1400"/>
            </a:lvl3pPr>
            <a:lvl4pPr marL="1828800" lvl="3" indent="-317500" algn="l">
              <a:lnSpc>
                <a:spcPct val="115000"/>
              </a:lnSpc>
              <a:spcBef>
                <a:spcPts val="2100"/>
              </a:spcBef>
              <a:spcAft>
                <a:spcPts val="0"/>
              </a:spcAft>
              <a:buSzPts val="1400"/>
              <a:buChar char="●"/>
              <a:defRPr sz="1400"/>
            </a:lvl4pPr>
            <a:lvl5pPr marL="2286000" lvl="4" indent="-317500" algn="l">
              <a:lnSpc>
                <a:spcPct val="115000"/>
              </a:lnSpc>
              <a:spcBef>
                <a:spcPts val="2100"/>
              </a:spcBef>
              <a:spcAft>
                <a:spcPts val="0"/>
              </a:spcAft>
              <a:buSzPts val="1400"/>
              <a:buChar char="○"/>
              <a:defRPr sz="1400"/>
            </a:lvl5pPr>
            <a:lvl6pPr marL="2743200" lvl="5" indent="-317500" algn="l">
              <a:lnSpc>
                <a:spcPct val="115000"/>
              </a:lnSpc>
              <a:spcBef>
                <a:spcPts val="2100"/>
              </a:spcBef>
              <a:spcAft>
                <a:spcPts val="0"/>
              </a:spcAft>
              <a:buSzPts val="1400"/>
              <a:buChar char="■"/>
              <a:defRPr sz="1400"/>
            </a:lvl6pPr>
            <a:lvl7pPr marL="3200400" lvl="6" indent="-317500" algn="l">
              <a:lnSpc>
                <a:spcPct val="115000"/>
              </a:lnSpc>
              <a:spcBef>
                <a:spcPts val="2100"/>
              </a:spcBef>
              <a:spcAft>
                <a:spcPts val="0"/>
              </a:spcAft>
              <a:buSzPts val="1400"/>
              <a:buChar char="●"/>
              <a:defRPr sz="1400"/>
            </a:lvl7pPr>
            <a:lvl8pPr marL="3657600" lvl="7" indent="-317500" algn="l">
              <a:lnSpc>
                <a:spcPct val="115000"/>
              </a:lnSpc>
              <a:spcBef>
                <a:spcPts val="2100"/>
              </a:spcBef>
              <a:spcAft>
                <a:spcPts val="0"/>
              </a:spcAft>
              <a:buSzPts val="1400"/>
              <a:buChar char="○"/>
              <a:defRPr sz="1400"/>
            </a:lvl8pPr>
            <a:lvl9pPr marL="4114800" lvl="8" indent="-317500" algn="l">
              <a:lnSpc>
                <a:spcPct val="115000"/>
              </a:lnSpc>
              <a:spcBef>
                <a:spcPts val="2100"/>
              </a:spcBef>
              <a:spcAft>
                <a:spcPts val="2100"/>
              </a:spcAft>
              <a:buSzPts val="1400"/>
              <a:buChar char="■"/>
              <a:defRPr sz="1400"/>
            </a:lvl9pPr>
          </a:lstStyle>
          <a:p>
            <a:endParaRPr/>
          </a:p>
        </p:txBody>
      </p:sp>
      <p:grpSp>
        <p:nvGrpSpPr>
          <p:cNvPr id="372" name="Google Shape;372;p9"/>
          <p:cNvGrpSpPr/>
          <p:nvPr/>
        </p:nvGrpSpPr>
        <p:grpSpPr>
          <a:xfrm>
            <a:off x="10780231" y="5756438"/>
            <a:ext cx="1041861" cy="723512"/>
            <a:chOff x="1311950" y="2876549"/>
            <a:chExt cx="4529830" cy="3145704"/>
          </a:xfrm>
        </p:grpSpPr>
        <p:sp>
          <p:nvSpPr>
            <p:cNvPr id="373" name="Google Shape;373;p9"/>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374" name="Google Shape;374;p9"/>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375" name="Google Shape;375;p9"/>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376" name="Google Shape;376;p9"/>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grpSp>
      <p:sp>
        <p:nvSpPr>
          <p:cNvPr id="377" name="Google Shape;377;p9"/>
          <p:cNvSpPr/>
          <p:nvPr/>
        </p:nvSpPr>
        <p:spPr>
          <a:xfrm>
            <a:off x="11696079" y="631796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rgbClr val="000000"/>
              </a:solidFill>
              <a:latin typeface="Arial"/>
              <a:ea typeface="Arial"/>
              <a:cs typeface="Arial"/>
              <a:sym typeface="Arial"/>
            </a:endParaRPr>
          </a:p>
        </p:txBody>
      </p:sp>
      <p:sp>
        <p:nvSpPr>
          <p:cNvPr id="378" name="Google Shape;378;p9"/>
          <p:cNvSpPr/>
          <p:nvPr/>
        </p:nvSpPr>
        <p:spPr>
          <a:xfrm>
            <a:off x="11667744" y="631796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Denk One"/>
                <a:ea typeface="Denk One"/>
                <a:cs typeface="Denk One"/>
                <a:sym typeface="Denk One"/>
              </a:rPr>
              <a:t>1</a:t>
            </a:r>
            <a:endParaRPr sz="800" b="0" i="0" u="none" strike="noStrike" cap="none">
              <a:solidFill>
                <a:srgbClr val="000000"/>
              </a:solidFill>
              <a:latin typeface="Arial"/>
              <a:ea typeface="Arial"/>
              <a:cs typeface="Arial"/>
              <a:sym typeface="Arial"/>
            </a:endParaRPr>
          </a:p>
        </p:txBody>
      </p:sp>
      <p:sp>
        <p:nvSpPr>
          <p:cNvPr id="379" name="Google Shape;379;p9"/>
          <p:cNvSpPr/>
          <p:nvPr/>
        </p:nvSpPr>
        <p:spPr>
          <a:xfrm>
            <a:off x="2189747" y="6268453"/>
            <a:ext cx="1143000" cy="396900"/>
          </a:xfrm>
          <a:prstGeom prst="roundRect">
            <a:avLst>
              <a:gd name="adj" fmla="val 19697"/>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Roboto"/>
                <a:ea typeface="Roboto"/>
                <a:cs typeface="Roboto"/>
                <a:sym typeface="Roboto"/>
              </a:rPr>
              <a:t>    Reply all</a:t>
            </a:r>
            <a:endParaRPr sz="1400" b="0" i="0" u="none" strike="noStrike" cap="none">
              <a:solidFill>
                <a:srgbClr val="000000"/>
              </a:solidFill>
              <a:latin typeface="Arial"/>
              <a:ea typeface="Arial"/>
              <a:cs typeface="Arial"/>
              <a:sym typeface="Arial"/>
            </a:endParaRPr>
          </a:p>
        </p:txBody>
      </p:sp>
      <p:sp>
        <p:nvSpPr>
          <p:cNvPr id="380" name="Google Shape;380;p9"/>
          <p:cNvSpPr/>
          <p:nvPr/>
        </p:nvSpPr>
        <p:spPr>
          <a:xfrm>
            <a:off x="934452" y="6276474"/>
            <a:ext cx="1143000" cy="396900"/>
          </a:xfrm>
          <a:prstGeom prst="roundRect">
            <a:avLst>
              <a:gd name="adj" fmla="val 19697"/>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Roboto"/>
                <a:ea typeface="Roboto"/>
                <a:cs typeface="Roboto"/>
                <a:sym typeface="Roboto"/>
              </a:rPr>
              <a:t>   Reply</a:t>
            </a:r>
            <a:endParaRPr sz="1400" b="0" i="0" u="none" strike="noStrike" cap="none">
              <a:solidFill>
                <a:srgbClr val="000000"/>
              </a:solidFill>
              <a:latin typeface="Arial"/>
              <a:ea typeface="Arial"/>
              <a:cs typeface="Arial"/>
              <a:sym typeface="Arial"/>
            </a:endParaRPr>
          </a:p>
        </p:txBody>
      </p:sp>
      <p:sp>
        <p:nvSpPr>
          <p:cNvPr id="381" name="Google Shape;381;p9"/>
          <p:cNvSpPr/>
          <p:nvPr/>
        </p:nvSpPr>
        <p:spPr>
          <a:xfrm>
            <a:off x="3424989" y="6252411"/>
            <a:ext cx="1143000" cy="396900"/>
          </a:xfrm>
          <a:prstGeom prst="roundRect">
            <a:avLst>
              <a:gd name="adj" fmla="val 19697"/>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Roboto"/>
                <a:ea typeface="Roboto"/>
                <a:cs typeface="Roboto"/>
                <a:sym typeface="Roboto"/>
              </a:rPr>
              <a:t>   Forward</a:t>
            </a:r>
            <a:endParaRPr sz="1400" b="0" i="0" u="none" strike="noStrike" cap="none">
              <a:solidFill>
                <a:srgbClr val="000000"/>
              </a:solidFill>
              <a:latin typeface="Arial"/>
              <a:ea typeface="Arial"/>
              <a:cs typeface="Arial"/>
              <a:sym typeface="Arial"/>
            </a:endParaRPr>
          </a:p>
        </p:txBody>
      </p:sp>
      <p:sp>
        <p:nvSpPr>
          <p:cNvPr id="382" name="Google Shape;382;p9" descr="Back with solid fill"/>
          <p:cNvSpPr/>
          <p:nvPr/>
        </p:nvSpPr>
        <p:spPr>
          <a:xfrm flipH="1">
            <a:off x="1063687" y="6412832"/>
            <a:ext cx="200025" cy="147518"/>
          </a:xfrm>
          <a:custGeom>
            <a:avLst/>
            <a:gdLst/>
            <a:ahLst/>
            <a:cxnLst/>
            <a:rect l="l" t="t" r="r" b="b"/>
            <a:pathLst>
              <a:path w="762000" h="561975" extrusionOk="0">
                <a:moveTo>
                  <a:pt x="762000" y="228600"/>
                </a:moveTo>
                <a:lnTo>
                  <a:pt x="489585" y="0"/>
                </a:lnTo>
                <a:lnTo>
                  <a:pt x="489585" y="133350"/>
                </a:lnTo>
                <a:cubicBezTo>
                  <a:pt x="71438" y="137160"/>
                  <a:pt x="0" y="561975"/>
                  <a:pt x="0" y="561975"/>
                </a:cubicBezTo>
                <a:cubicBezTo>
                  <a:pt x="0" y="561975"/>
                  <a:pt x="155258" y="336233"/>
                  <a:pt x="489585" y="333375"/>
                </a:cubicBezTo>
                <a:lnTo>
                  <a:pt x="489585" y="457200"/>
                </a:lnTo>
                <a:lnTo>
                  <a:pt x="762000" y="22860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3" name="Google Shape;383;p9" descr="Back with solid fill"/>
          <p:cNvSpPr/>
          <p:nvPr/>
        </p:nvSpPr>
        <p:spPr>
          <a:xfrm>
            <a:off x="3474727" y="6404811"/>
            <a:ext cx="200025" cy="147518"/>
          </a:xfrm>
          <a:custGeom>
            <a:avLst/>
            <a:gdLst/>
            <a:ahLst/>
            <a:cxnLst/>
            <a:rect l="l" t="t" r="r" b="b"/>
            <a:pathLst>
              <a:path w="762000" h="561975" extrusionOk="0">
                <a:moveTo>
                  <a:pt x="762000" y="228600"/>
                </a:moveTo>
                <a:lnTo>
                  <a:pt x="489585" y="0"/>
                </a:lnTo>
                <a:lnTo>
                  <a:pt x="489585" y="133350"/>
                </a:lnTo>
                <a:cubicBezTo>
                  <a:pt x="71438" y="137160"/>
                  <a:pt x="0" y="561975"/>
                  <a:pt x="0" y="561975"/>
                </a:cubicBezTo>
                <a:cubicBezTo>
                  <a:pt x="0" y="561975"/>
                  <a:pt x="155258" y="336233"/>
                  <a:pt x="489585" y="333375"/>
                </a:cubicBezTo>
                <a:lnTo>
                  <a:pt x="489585" y="457200"/>
                </a:lnTo>
                <a:lnTo>
                  <a:pt x="762000" y="22860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4" name="Google Shape;384;p9" descr="Back with solid fill"/>
          <p:cNvSpPr/>
          <p:nvPr/>
        </p:nvSpPr>
        <p:spPr>
          <a:xfrm rot="10800000">
            <a:off x="2286898" y="6408295"/>
            <a:ext cx="200025" cy="147518"/>
          </a:xfrm>
          <a:custGeom>
            <a:avLst/>
            <a:gdLst/>
            <a:ahLst/>
            <a:cxnLst/>
            <a:rect l="l" t="t" r="r" b="b"/>
            <a:pathLst>
              <a:path w="762000" h="561975" extrusionOk="0">
                <a:moveTo>
                  <a:pt x="762000" y="228600"/>
                </a:moveTo>
                <a:lnTo>
                  <a:pt x="489585" y="0"/>
                </a:lnTo>
                <a:lnTo>
                  <a:pt x="489585" y="133350"/>
                </a:lnTo>
                <a:cubicBezTo>
                  <a:pt x="71438" y="137160"/>
                  <a:pt x="0" y="561975"/>
                  <a:pt x="0" y="561975"/>
                </a:cubicBezTo>
                <a:cubicBezTo>
                  <a:pt x="0" y="561975"/>
                  <a:pt x="155258" y="336233"/>
                  <a:pt x="489585" y="333375"/>
                </a:cubicBezTo>
                <a:lnTo>
                  <a:pt x="489585" y="457200"/>
                </a:lnTo>
                <a:lnTo>
                  <a:pt x="762000" y="22860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385"/>
        <p:cNvGrpSpPr/>
        <p:nvPr/>
      </p:nvGrpSpPr>
      <p:grpSpPr>
        <a:xfrm>
          <a:off x="0" y="0"/>
          <a:ext cx="0" cy="0"/>
          <a:chOff x="0" y="0"/>
          <a:chExt cx="0" cy="0"/>
        </a:xfrm>
      </p:grpSpPr>
      <p:sp>
        <p:nvSpPr>
          <p:cNvPr id="386" name="Google Shape;386;p10"/>
          <p:cNvSpPr/>
          <p:nvPr/>
        </p:nvSpPr>
        <p:spPr>
          <a:xfrm rot="4290068">
            <a:off x="9128693" y="-99021"/>
            <a:ext cx="3154399" cy="3427650"/>
          </a:xfrm>
          <a:custGeom>
            <a:avLst/>
            <a:gdLst/>
            <a:ahLst/>
            <a:cxnLst/>
            <a:rect l="l" t="t" r="r" b="b"/>
            <a:pathLst>
              <a:path w="3154399" h="3427650" extrusionOk="0">
                <a:moveTo>
                  <a:pt x="103872" y="1115038"/>
                </a:moveTo>
                <a:cubicBezTo>
                  <a:pt x="201029" y="832597"/>
                  <a:pt x="361003" y="576735"/>
                  <a:pt x="563054" y="378349"/>
                </a:cubicBezTo>
                <a:cubicBezTo>
                  <a:pt x="683450" y="258361"/>
                  <a:pt x="819314" y="159009"/>
                  <a:pt x="964053" y="80303"/>
                </a:cubicBezTo>
                <a:lnTo>
                  <a:pt x="1138590" y="0"/>
                </a:lnTo>
                <a:lnTo>
                  <a:pt x="2043404" y="302726"/>
                </a:lnTo>
                <a:lnTo>
                  <a:pt x="2043947" y="308658"/>
                </a:lnTo>
                <a:cubicBezTo>
                  <a:pt x="2048036" y="430945"/>
                  <a:pt x="2033421" y="555779"/>
                  <a:pt x="2021357" y="677740"/>
                </a:cubicBezTo>
                <a:cubicBezTo>
                  <a:pt x="2003004" y="842908"/>
                  <a:pt x="1993862" y="1010628"/>
                  <a:pt x="2044316" y="1165430"/>
                </a:cubicBezTo>
                <a:cubicBezTo>
                  <a:pt x="2106181" y="1361543"/>
                  <a:pt x="2257545" y="1506055"/>
                  <a:pt x="2418051" y="1617070"/>
                </a:cubicBezTo>
                <a:cubicBezTo>
                  <a:pt x="2576289" y="1725454"/>
                  <a:pt x="2750543" y="1813182"/>
                  <a:pt x="2897301" y="1944775"/>
                </a:cubicBezTo>
                <a:cubicBezTo>
                  <a:pt x="3044060" y="2076367"/>
                  <a:pt x="3160985" y="2269927"/>
                  <a:pt x="3154111" y="2478959"/>
                </a:cubicBezTo>
                <a:cubicBezTo>
                  <a:pt x="3151774" y="2602816"/>
                  <a:pt x="3103656" y="2721567"/>
                  <a:pt x="3044059" y="2822215"/>
                </a:cubicBezTo>
                <a:cubicBezTo>
                  <a:pt x="2876611" y="3103502"/>
                  <a:pt x="2599179" y="3289249"/>
                  <a:pt x="2305731" y="3369241"/>
                </a:cubicBezTo>
                <a:cubicBezTo>
                  <a:pt x="2161448" y="3410165"/>
                  <a:pt x="2013177" y="3427650"/>
                  <a:pt x="1864081" y="3427650"/>
                </a:cubicBezTo>
                <a:cubicBezTo>
                  <a:pt x="1712305" y="3427650"/>
                  <a:pt x="1559567" y="3409547"/>
                  <a:pt x="1409165" y="3379608"/>
                </a:cubicBezTo>
                <a:cubicBezTo>
                  <a:pt x="1076673" y="3315088"/>
                  <a:pt x="744182" y="3188601"/>
                  <a:pt x="487372" y="2940888"/>
                </a:cubicBezTo>
                <a:cubicBezTo>
                  <a:pt x="157217" y="2628655"/>
                  <a:pt x="-17037" y="2133152"/>
                  <a:pt x="1316" y="1645462"/>
                </a:cubicBezTo>
                <a:cubicBezTo>
                  <a:pt x="9900" y="1463535"/>
                  <a:pt x="45579" y="1284503"/>
                  <a:pt x="103872" y="1115038"/>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7" name="Google Shape;387;p10"/>
          <p:cNvSpPr/>
          <p:nvPr/>
        </p:nvSpPr>
        <p:spPr>
          <a:xfrm>
            <a:off x="770022" y="433137"/>
            <a:ext cx="9288300" cy="6424800"/>
          </a:xfrm>
          <a:prstGeom prst="round2SameRect">
            <a:avLst>
              <a:gd name="adj1" fmla="val 3184"/>
              <a:gd name="adj2" fmla="val 0"/>
            </a:avLst>
          </a:prstGeom>
          <a:solidFill>
            <a:srgbClr val="FFFF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88" name="Google Shape;388;p10"/>
          <p:cNvSpPr/>
          <p:nvPr/>
        </p:nvSpPr>
        <p:spPr>
          <a:xfrm>
            <a:off x="770022" y="417094"/>
            <a:ext cx="9288300" cy="545400"/>
          </a:xfrm>
          <a:prstGeom prst="round2SameRect">
            <a:avLst>
              <a:gd name="adj1" fmla="val 38478"/>
              <a:gd name="adj2" fmla="val 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cxnSp>
        <p:nvCxnSpPr>
          <p:cNvPr id="389" name="Google Shape;389;p10"/>
          <p:cNvCxnSpPr/>
          <p:nvPr/>
        </p:nvCxnSpPr>
        <p:spPr>
          <a:xfrm rot="10800000" flipH="1">
            <a:off x="770022" y="1335387"/>
            <a:ext cx="9290400" cy="300"/>
          </a:xfrm>
          <a:prstGeom prst="straightConnector1">
            <a:avLst/>
          </a:prstGeom>
          <a:noFill/>
          <a:ln w="9525" cap="flat" cmpd="sng">
            <a:solidFill>
              <a:schemeClr val="accent4"/>
            </a:solidFill>
            <a:prstDash val="solid"/>
            <a:miter lim="800000"/>
            <a:headEnd type="none" w="sm" len="sm"/>
            <a:tailEnd type="none" w="sm" len="sm"/>
          </a:ln>
        </p:spPr>
      </p:cxnSp>
      <p:cxnSp>
        <p:nvCxnSpPr>
          <p:cNvPr id="390" name="Google Shape;390;p10"/>
          <p:cNvCxnSpPr/>
          <p:nvPr/>
        </p:nvCxnSpPr>
        <p:spPr>
          <a:xfrm rot="10800000" flipH="1">
            <a:off x="770022" y="1724403"/>
            <a:ext cx="9290400" cy="300"/>
          </a:xfrm>
          <a:prstGeom prst="straightConnector1">
            <a:avLst/>
          </a:prstGeom>
          <a:noFill/>
          <a:ln w="9525" cap="flat" cmpd="sng">
            <a:solidFill>
              <a:schemeClr val="accent5"/>
            </a:solidFill>
            <a:prstDash val="solid"/>
            <a:miter lim="800000"/>
            <a:headEnd type="none" w="sm" len="sm"/>
            <a:tailEnd type="none" w="sm" len="sm"/>
          </a:ln>
        </p:spPr>
      </p:cxnSp>
      <p:sp>
        <p:nvSpPr>
          <p:cNvPr id="391" name="Google Shape;391;p10"/>
          <p:cNvSpPr/>
          <p:nvPr/>
        </p:nvSpPr>
        <p:spPr>
          <a:xfrm>
            <a:off x="8795084" y="6304547"/>
            <a:ext cx="1143000" cy="396900"/>
          </a:xfrm>
          <a:prstGeom prst="roundRect">
            <a:avLst>
              <a:gd name="adj" fmla="val 19697"/>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a:solidFill>
                  <a:srgbClr val="FFFFFF"/>
                </a:solidFill>
                <a:latin typeface="Roboto"/>
                <a:ea typeface="Roboto"/>
                <a:cs typeface="Roboto"/>
                <a:sym typeface="Roboto"/>
              </a:rPr>
              <a:t>Send</a:t>
            </a:r>
            <a:endParaRPr sz="1400" b="0" i="0" u="none" strike="noStrike" cap="none">
              <a:solidFill>
                <a:srgbClr val="000000"/>
              </a:solidFill>
              <a:latin typeface="Arial"/>
              <a:ea typeface="Arial"/>
              <a:cs typeface="Arial"/>
              <a:sym typeface="Arial"/>
            </a:endParaRPr>
          </a:p>
        </p:txBody>
      </p:sp>
      <p:sp>
        <p:nvSpPr>
          <p:cNvPr id="392" name="Google Shape;392;p10" descr="Cursor with solid fill"/>
          <p:cNvSpPr/>
          <p:nvPr/>
        </p:nvSpPr>
        <p:spPr>
          <a:xfrm rot="1373836">
            <a:off x="7767827" y="5922777"/>
            <a:ext cx="232902" cy="233058"/>
          </a:xfrm>
          <a:custGeom>
            <a:avLst/>
            <a:gdLst/>
            <a:ahLst/>
            <a:cxnLst/>
            <a:rect l="l" t="t" r="r" b="b"/>
            <a:pathLst>
              <a:path w="533044" h="533400" extrusionOk="0">
                <a:moveTo>
                  <a:pt x="533045" y="448628"/>
                </a:moveTo>
                <a:lnTo>
                  <a:pt x="340640" y="256318"/>
                </a:lnTo>
                <a:lnTo>
                  <a:pt x="510185" y="195263"/>
                </a:lnTo>
                <a:cubicBezTo>
                  <a:pt x="518891" y="192271"/>
                  <a:pt x="523524" y="182788"/>
                  <a:pt x="520531" y="174082"/>
                </a:cubicBezTo>
                <a:cubicBezTo>
                  <a:pt x="518861" y="169222"/>
                  <a:pt x="515044" y="165405"/>
                  <a:pt x="510185" y="163735"/>
                </a:cubicBezTo>
                <a:lnTo>
                  <a:pt x="21648" y="857"/>
                </a:lnTo>
                <a:cubicBezTo>
                  <a:pt x="19896" y="280"/>
                  <a:pt x="18062" y="-9"/>
                  <a:pt x="16218" y="0"/>
                </a:cubicBezTo>
                <a:lnTo>
                  <a:pt x="16218" y="0"/>
                </a:lnTo>
                <a:cubicBezTo>
                  <a:pt x="7067" y="196"/>
                  <a:pt x="-192" y="7774"/>
                  <a:pt x="4" y="16925"/>
                </a:cubicBezTo>
                <a:cubicBezTo>
                  <a:pt x="40" y="18622"/>
                  <a:pt x="336" y="20302"/>
                  <a:pt x="883" y="21908"/>
                </a:cubicBezTo>
                <a:lnTo>
                  <a:pt x="163380" y="510921"/>
                </a:lnTo>
                <a:cubicBezTo>
                  <a:pt x="166447" y="519601"/>
                  <a:pt x="175970" y="524151"/>
                  <a:pt x="184650" y="521083"/>
                </a:cubicBezTo>
                <a:cubicBezTo>
                  <a:pt x="189399" y="519405"/>
                  <a:pt x="193134" y="515670"/>
                  <a:pt x="194812" y="510921"/>
                </a:cubicBezTo>
                <a:lnTo>
                  <a:pt x="255963" y="341186"/>
                </a:lnTo>
                <a:lnTo>
                  <a:pt x="448177" y="5334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3" name="Google Shape;393;p10"/>
          <p:cNvSpPr txBox="1"/>
          <p:nvPr/>
        </p:nvSpPr>
        <p:spPr>
          <a:xfrm>
            <a:off x="1054775" y="929575"/>
            <a:ext cx="1628400" cy="396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3A3838"/>
                </a:solidFill>
                <a:latin typeface="Roboto Condensed Light"/>
                <a:ea typeface="Roboto Condensed Light"/>
                <a:cs typeface="Roboto Condensed Light"/>
                <a:sym typeface="Roboto Condensed Light"/>
              </a:rPr>
              <a:t>To</a:t>
            </a:r>
            <a:endParaRPr sz="1400" b="0" i="0" u="none" strike="noStrike" cap="none">
              <a:solidFill>
                <a:srgbClr val="000000"/>
              </a:solidFill>
              <a:latin typeface="Arial"/>
              <a:ea typeface="Arial"/>
              <a:cs typeface="Arial"/>
              <a:sym typeface="Arial"/>
            </a:endParaRPr>
          </a:p>
        </p:txBody>
      </p:sp>
      <p:sp>
        <p:nvSpPr>
          <p:cNvPr id="394" name="Google Shape;394;p10"/>
          <p:cNvSpPr txBox="1"/>
          <p:nvPr/>
        </p:nvSpPr>
        <p:spPr>
          <a:xfrm>
            <a:off x="1054775" y="1339500"/>
            <a:ext cx="1041900" cy="396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3A3838"/>
                </a:solidFill>
                <a:latin typeface="Roboto Condensed Light"/>
                <a:ea typeface="Roboto Condensed Light"/>
                <a:cs typeface="Roboto Condensed Light"/>
                <a:sym typeface="Roboto Condensed Light"/>
              </a:rPr>
              <a:t>Subject</a:t>
            </a:r>
            <a:endParaRPr sz="1400" b="1" i="0" u="none" strike="noStrike" cap="none">
              <a:solidFill>
                <a:srgbClr val="3A3838"/>
              </a:solidFill>
              <a:latin typeface="Roboto Condensed Light"/>
              <a:ea typeface="Roboto Condensed Light"/>
              <a:cs typeface="Roboto Condensed Light"/>
              <a:sym typeface="Roboto Condensed Light"/>
            </a:endParaRPr>
          </a:p>
        </p:txBody>
      </p:sp>
      <p:sp>
        <p:nvSpPr>
          <p:cNvPr id="395" name="Google Shape;395;p10"/>
          <p:cNvSpPr txBox="1">
            <a:spLocks noGrp="1"/>
          </p:cNvSpPr>
          <p:nvPr>
            <p:ph type="subTitle" idx="1"/>
          </p:nvPr>
        </p:nvSpPr>
        <p:spPr>
          <a:xfrm>
            <a:off x="1054781" y="1948100"/>
            <a:ext cx="64068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1800"/>
              <a:buNone/>
              <a:defRPr sz="1800" b="1"/>
            </a:lvl1pPr>
            <a:lvl2pPr lvl="1" algn="l">
              <a:lnSpc>
                <a:spcPct val="115000"/>
              </a:lnSpc>
              <a:spcBef>
                <a:spcPts val="2100"/>
              </a:spcBef>
              <a:spcAft>
                <a:spcPts val="0"/>
              </a:spcAft>
              <a:buSzPts val="1800"/>
              <a:buNone/>
              <a:defRPr sz="1800" b="1"/>
            </a:lvl2pPr>
            <a:lvl3pPr lvl="2" algn="l">
              <a:lnSpc>
                <a:spcPct val="115000"/>
              </a:lnSpc>
              <a:spcBef>
                <a:spcPts val="2100"/>
              </a:spcBef>
              <a:spcAft>
                <a:spcPts val="0"/>
              </a:spcAft>
              <a:buSzPts val="1800"/>
              <a:buNone/>
              <a:defRPr sz="1800" b="1"/>
            </a:lvl3pPr>
            <a:lvl4pPr lvl="3" algn="l">
              <a:lnSpc>
                <a:spcPct val="115000"/>
              </a:lnSpc>
              <a:spcBef>
                <a:spcPts val="2100"/>
              </a:spcBef>
              <a:spcAft>
                <a:spcPts val="0"/>
              </a:spcAft>
              <a:buSzPts val="1800"/>
              <a:buNone/>
              <a:defRPr sz="1800" b="1"/>
            </a:lvl4pPr>
            <a:lvl5pPr lvl="4" algn="l">
              <a:lnSpc>
                <a:spcPct val="115000"/>
              </a:lnSpc>
              <a:spcBef>
                <a:spcPts val="2100"/>
              </a:spcBef>
              <a:spcAft>
                <a:spcPts val="0"/>
              </a:spcAft>
              <a:buSzPts val="1800"/>
              <a:buNone/>
              <a:defRPr sz="1800" b="1"/>
            </a:lvl5pPr>
            <a:lvl6pPr lvl="5" algn="l">
              <a:lnSpc>
                <a:spcPct val="115000"/>
              </a:lnSpc>
              <a:spcBef>
                <a:spcPts val="2100"/>
              </a:spcBef>
              <a:spcAft>
                <a:spcPts val="0"/>
              </a:spcAft>
              <a:buSzPts val="1800"/>
              <a:buNone/>
              <a:defRPr sz="1800" b="1"/>
            </a:lvl6pPr>
            <a:lvl7pPr lvl="6" algn="l">
              <a:lnSpc>
                <a:spcPct val="115000"/>
              </a:lnSpc>
              <a:spcBef>
                <a:spcPts val="2100"/>
              </a:spcBef>
              <a:spcAft>
                <a:spcPts val="0"/>
              </a:spcAft>
              <a:buSzPts val="1800"/>
              <a:buNone/>
              <a:defRPr sz="1800" b="1"/>
            </a:lvl7pPr>
            <a:lvl8pPr lvl="7" algn="l">
              <a:lnSpc>
                <a:spcPct val="115000"/>
              </a:lnSpc>
              <a:spcBef>
                <a:spcPts val="2100"/>
              </a:spcBef>
              <a:spcAft>
                <a:spcPts val="0"/>
              </a:spcAft>
              <a:buSzPts val="1800"/>
              <a:buNone/>
              <a:defRPr sz="1800" b="1"/>
            </a:lvl8pPr>
            <a:lvl9pPr lvl="8" algn="l">
              <a:lnSpc>
                <a:spcPct val="115000"/>
              </a:lnSpc>
              <a:spcBef>
                <a:spcPts val="2100"/>
              </a:spcBef>
              <a:spcAft>
                <a:spcPts val="2100"/>
              </a:spcAft>
              <a:buSzPts val="1800"/>
              <a:buNone/>
              <a:defRPr sz="1800" b="1"/>
            </a:lvl9pPr>
          </a:lstStyle>
          <a:p>
            <a:endParaRPr/>
          </a:p>
        </p:txBody>
      </p:sp>
      <p:sp>
        <p:nvSpPr>
          <p:cNvPr id="396" name="Google Shape;396;p10"/>
          <p:cNvSpPr txBox="1">
            <a:spLocks noGrp="1"/>
          </p:cNvSpPr>
          <p:nvPr>
            <p:ph type="subTitle" idx="2"/>
          </p:nvPr>
        </p:nvSpPr>
        <p:spPr>
          <a:xfrm>
            <a:off x="1054781" y="3552993"/>
            <a:ext cx="64068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1800"/>
              <a:buNone/>
              <a:defRPr sz="1800" b="1"/>
            </a:lvl1pPr>
            <a:lvl2pPr lvl="1" algn="l">
              <a:lnSpc>
                <a:spcPct val="115000"/>
              </a:lnSpc>
              <a:spcBef>
                <a:spcPts val="2100"/>
              </a:spcBef>
              <a:spcAft>
                <a:spcPts val="0"/>
              </a:spcAft>
              <a:buSzPts val="1800"/>
              <a:buNone/>
              <a:defRPr sz="1800" b="1"/>
            </a:lvl2pPr>
            <a:lvl3pPr lvl="2" algn="l">
              <a:lnSpc>
                <a:spcPct val="115000"/>
              </a:lnSpc>
              <a:spcBef>
                <a:spcPts val="2100"/>
              </a:spcBef>
              <a:spcAft>
                <a:spcPts val="0"/>
              </a:spcAft>
              <a:buSzPts val="1800"/>
              <a:buNone/>
              <a:defRPr sz="1800" b="1"/>
            </a:lvl3pPr>
            <a:lvl4pPr lvl="3" algn="l">
              <a:lnSpc>
                <a:spcPct val="115000"/>
              </a:lnSpc>
              <a:spcBef>
                <a:spcPts val="2100"/>
              </a:spcBef>
              <a:spcAft>
                <a:spcPts val="0"/>
              </a:spcAft>
              <a:buSzPts val="1800"/>
              <a:buNone/>
              <a:defRPr sz="1800" b="1"/>
            </a:lvl4pPr>
            <a:lvl5pPr lvl="4" algn="l">
              <a:lnSpc>
                <a:spcPct val="115000"/>
              </a:lnSpc>
              <a:spcBef>
                <a:spcPts val="2100"/>
              </a:spcBef>
              <a:spcAft>
                <a:spcPts val="0"/>
              </a:spcAft>
              <a:buSzPts val="1800"/>
              <a:buNone/>
              <a:defRPr sz="1800" b="1"/>
            </a:lvl5pPr>
            <a:lvl6pPr lvl="5" algn="l">
              <a:lnSpc>
                <a:spcPct val="115000"/>
              </a:lnSpc>
              <a:spcBef>
                <a:spcPts val="2100"/>
              </a:spcBef>
              <a:spcAft>
                <a:spcPts val="0"/>
              </a:spcAft>
              <a:buSzPts val="1800"/>
              <a:buNone/>
              <a:defRPr sz="1800" b="1"/>
            </a:lvl6pPr>
            <a:lvl7pPr lvl="6" algn="l">
              <a:lnSpc>
                <a:spcPct val="115000"/>
              </a:lnSpc>
              <a:spcBef>
                <a:spcPts val="2100"/>
              </a:spcBef>
              <a:spcAft>
                <a:spcPts val="0"/>
              </a:spcAft>
              <a:buSzPts val="1800"/>
              <a:buNone/>
              <a:defRPr sz="1800" b="1"/>
            </a:lvl7pPr>
            <a:lvl8pPr lvl="7" algn="l">
              <a:lnSpc>
                <a:spcPct val="115000"/>
              </a:lnSpc>
              <a:spcBef>
                <a:spcPts val="2100"/>
              </a:spcBef>
              <a:spcAft>
                <a:spcPts val="0"/>
              </a:spcAft>
              <a:buSzPts val="1800"/>
              <a:buNone/>
              <a:defRPr sz="1800" b="1"/>
            </a:lvl8pPr>
            <a:lvl9pPr lvl="8" algn="l">
              <a:lnSpc>
                <a:spcPct val="115000"/>
              </a:lnSpc>
              <a:spcBef>
                <a:spcPts val="2100"/>
              </a:spcBef>
              <a:spcAft>
                <a:spcPts val="2100"/>
              </a:spcAft>
              <a:buSzPts val="1800"/>
              <a:buNone/>
              <a:defRPr sz="1800" b="1"/>
            </a:lvl9pPr>
          </a:lstStyle>
          <a:p>
            <a:endParaRPr/>
          </a:p>
        </p:txBody>
      </p:sp>
      <p:sp>
        <p:nvSpPr>
          <p:cNvPr id="397" name="Google Shape;397;p10"/>
          <p:cNvSpPr txBox="1">
            <a:spLocks noGrp="1"/>
          </p:cNvSpPr>
          <p:nvPr>
            <p:ph type="subTitle" idx="3"/>
          </p:nvPr>
        </p:nvSpPr>
        <p:spPr>
          <a:xfrm>
            <a:off x="1054781" y="5157887"/>
            <a:ext cx="6406800" cy="606900"/>
          </a:xfrm>
          <a:prstGeom prst="rect">
            <a:avLst/>
          </a:prstGeom>
          <a:noFill/>
          <a:ln>
            <a:noFill/>
          </a:ln>
        </p:spPr>
        <p:txBody>
          <a:bodyPr spcFirstLastPara="1" wrap="square" lIns="121900" tIns="121900" rIns="121900" bIns="121900" anchor="t" anchorCtr="0">
            <a:noAutofit/>
          </a:bodyPr>
          <a:lstStyle>
            <a:lvl1pPr lvl="0" algn="l">
              <a:lnSpc>
                <a:spcPct val="115000"/>
              </a:lnSpc>
              <a:spcBef>
                <a:spcPts val="0"/>
              </a:spcBef>
              <a:spcAft>
                <a:spcPts val="0"/>
              </a:spcAft>
              <a:buSzPts val="1800"/>
              <a:buNone/>
              <a:defRPr sz="1800" b="1"/>
            </a:lvl1pPr>
            <a:lvl2pPr lvl="1" algn="l">
              <a:lnSpc>
                <a:spcPct val="115000"/>
              </a:lnSpc>
              <a:spcBef>
                <a:spcPts val="2100"/>
              </a:spcBef>
              <a:spcAft>
                <a:spcPts val="0"/>
              </a:spcAft>
              <a:buSzPts val="1800"/>
              <a:buNone/>
              <a:defRPr sz="1800" b="1"/>
            </a:lvl2pPr>
            <a:lvl3pPr lvl="2" algn="l">
              <a:lnSpc>
                <a:spcPct val="115000"/>
              </a:lnSpc>
              <a:spcBef>
                <a:spcPts val="2100"/>
              </a:spcBef>
              <a:spcAft>
                <a:spcPts val="0"/>
              </a:spcAft>
              <a:buSzPts val="1800"/>
              <a:buNone/>
              <a:defRPr sz="1800" b="1"/>
            </a:lvl3pPr>
            <a:lvl4pPr lvl="3" algn="l">
              <a:lnSpc>
                <a:spcPct val="115000"/>
              </a:lnSpc>
              <a:spcBef>
                <a:spcPts val="2100"/>
              </a:spcBef>
              <a:spcAft>
                <a:spcPts val="0"/>
              </a:spcAft>
              <a:buSzPts val="1800"/>
              <a:buNone/>
              <a:defRPr sz="1800" b="1"/>
            </a:lvl4pPr>
            <a:lvl5pPr lvl="4" algn="l">
              <a:lnSpc>
                <a:spcPct val="115000"/>
              </a:lnSpc>
              <a:spcBef>
                <a:spcPts val="2100"/>
              </a:spcBef>
              <a:spcAft>
                <a:spcPts val="0"/>
              </a:spcAft>
              <a:buSzPts val="1800"/>
              <a:buNone/>
              <a:defRPr sz="1800" b="1"/>
            </a:lvl5pPr>
            <a:lvl6pPr lvl="5" algn="l">
              <a:lnSpc>
                <a:spcPct val="115000"/>
              </a:lnSpc>
              <a:spcBef>
                <a:spcPts val="2100"/>
              </a:spcBef>
              <a:spcAft>
                <a:spcPts val="0"/>
              </a:spcAft>
              <a:buSzPts val="1800"/>
              <a:buNone/>
              <a:defRPr sz="1800" b="1"/>
            </a:lvl6pPr>
            <a:lvl7pPr lvl="6" algn="l">
              <a:lnSpc>
                <a:spcPct val="115000"/>
              </a:lnSpc>
              <a:spcBef>
                <a:spcPts val="2100"/>
              </a:spcBef>
              <a:spcAft>
                <a:spcPts val="0"/>
              </a:spcAft>
              <a:buSzPts val="1800"/>
              <a:buNone/>
              <a:defRPr sz="1800" b="1"/>
            </a:lvl7pPr>
            <a:lvl8pPr lvl="7" algn="l">
              <a:lnSpc>
                <a:spcPct val="115000"/>
              </a:lnSpc>
              <a:spcBef>
                <a:spcPts val="2100"/>
              </a:spcBef>
              <a:spcAft>
                <a:spcPts val="0"/>
              </a:spcAft>
              <a:buSzPts val="1800"/>
              <a:buNone/>
              <a:defRPr sz="1800" b="1"/>
            </a:lvl8pPr>
            <a:lvl9pPr lvl="8" algn="l">
              <a:lnSpc>
                <a:spcPct val="115000"/>
              </a:lnSpc>
              <a:spcBef>
                <a:spcPts val="2100"/>
              </a:spcBef>
              <a:spcAft>
                <a:spcPts val="2100"/>
              </a:spcAft>
              <a:buSzPts val="1800"/>
              <a:buNone/>
              <a:defRPr sz="1800" b="1"/>
            </a:lvl9pPr>
          </a:lstStyle>
          <a:p>
            <a:endParaRPr/>
          </a:p>
        </p:txBody>
      </p:sp>
      <p:sp>
        <p:nvSpPr>
          <p:cNvPr id="398" name="Google Shape;398;p10"/>
          <p:cNvSpPr txBox="1">
            <a:spLocks noGrp="1"/>
          </p:cNvSpPr>
          <p:nvPr>
            <p:ph type="title"/>
          </p:nvPr>
        </p:nvSpPr>
        <p:spPr>
          <a:xfrm>
            <a:off x="1054775" y="564675"/>
            <a:ext cx="8883300" cy="305400"/>
          </a:xfrm>
          <a:prstGeom prst="rect">
            <a:avLst/>
          </a:prstGeom>
          <a:noFill/>
          <a:ln>
            <a:noFill/>
          </a:ln>
        </p:spPr>
        <p:txBody>
          <a:bodyPr spcFirstLastPara="1" wrap="square" lIns="121900" tIns="121900" rIns="121900" bIns="121900" anchor="ctr" anchorCtr="0">
            <a:noAutofit/>
          </a:bodyPr>
          <a:lstStyle>
            <a:lvl1pPr marR="0" lvl="0" algn="l">
              <a:lnSpc>
                <a:spcPct val="100000"/>
              </a:lnSpc>
              <a:spcBef>
                <a:spcPts val="0"/>
              </a:spcBef>
              <a:spcAft>
                <a:spcPts val="0"/>
              </a:spcAft>
              <a:buClr>
                <a:srgbClr val="000000"/>
              </a:buClr>
              <a:buSzPts val="4000"/>
              <a:buFont typeface="Arial"/>
              <a:buNone/>
              <a:defRPr sz="1800">
                <a:solidFill>
                  <a:srgbClr val="FFFFFF"/>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99" name="Google Shape;399;p10"/>
          <p:cNvSpPr txBox="1">
            <a:spLocks noGrp="1"/>
          </p:cNvSpPr>
          <p:nvPr>
            <p:ph type="body" idx="4"/>
          </p:nvPr>
        </p:nvSpPr>
        <p:spPr>
          <a:xfrm>
            <a:off x="1054775" y="2386050"/>
            <a:ext cx="6406800" cy="925200"/>
          </a:xfrm>
          <a:prstGeom prst="rect">
            <a:avLst/>
          </a:prstGeom>
          <a:noFill/>
          <a:ln>
            <a:noFill/>
          </a:ln>
        </p:spPr>
        <p:txBody>
          <a:bodyPr spcFirstLastPara="1" wrap="square" lIns="121900" tIns="121900" rIns="121900" bIns="121900" anchor="t" anchorCtr="0">
            <a:noAutofit/>
          </a:bodyPr>
          <a:lstStyle>
            <a:lvl1pPr marL="457200" lvl="0" indent="-317500" algn="l">
              <a:lnSpc>
                <a:spcPct val="115000"/>
              </a:lnSpc>
              <a:spcBef>
                <a:spcPts val="0"/>
              </a:spcBef>
              <a:spcAft>
                <a:spcPts val="0"/>
              </a:spcAft>
              <a:buSzPts val="1400"/>
              <a:buChar char="●"/>
              <a:defRPr sz="1400"/>
            </a:lvl1pPr>
            <a:lvl2pPr marL="914400" lvl="1" indent="-317500" algn="l">
              <a:lnSpc>
                <a:spcPct val="115000"/>
              </a:lnSpc>
              <a:spcBef>
                <a:spcPts val="2100"/>
              </a:spcBef>
              <a:spcAft>
                <a:spcPts val="0"/>
              </a:spcAft>
              <a:buSzPts val="1400"/>
              <a:buChar char="○"/>
              <a:defRPr sz="1400"/>
            </a:lvl2pPr>
            <a:lvl3pPr marL="1371600" lvl="2" indent="-317500" algn="l">
              <a:lnSpc>
                <a:spcPct val="115000"/>
              </a:lnSpc>
              <a:spcBef>
                <a:spcPts val="2100"/>
              </a:spcBef>
              <a:spcAft>
                <a:spcPts val="0"/>
              </a:spcAft>
              <a:buSzPts val="1400"/>
              <a:buChar char="■"/>
              <a:defRPr sz="1400"/>
            </a:lvl3pPr>
            <a:lvl4pPr marL="1828800" lvl="3" indent="-317500" algn="l">
              <a:lnSpc>
                <a:spcPct val="115000"/>
              </a:lnSpc>
              <a:spcBef>
                <a:spcPts val="2100"/>
              </a:spcBef>
              <a:spcAft>
                <a:spcPts val="0"/>
              </a:spcAft>
              <a:buSzPts val="1400"/>
              <a:buChar char="●"/>
              <a:defRPr sz="1400"/>
            </a:lvl4pPr>
            <a:lvl5pPr marL="2286000" lvl="4" indent="-317500" algn="l">
              <a:lnSpc>
                <a:spcPct val="115000"/>
              </a:lnSpc>
              <a:spcBef>
                <a:spcPts val="2100"/>
              </a:spcBef>
              <a:spcAft>
                <a:spcPts val="0"/>
              </a:spcAft>
              <a:buSzPts val="1400"/>
              <a:buChar char="○"/>
              <a:defRPr sz="1400"/>
            </a:lvl5pPr>
            <a:lvl6pPr marL="2743200" lvl="5" indent="-317500" algn="l">
              <a:lnSpc>
                <a:spcPct val="115000"/>
              </a:lnSpc>
              <a:spcBef>
                <a:spcPts val="2100"/>
              </a:spcBef>
              <a:spcAft>
                <a:spcPts val="0"/>
              </a:spcAft>
              <a:buSzPts val="1400"/>
              <a:buChar char="■"/>
              <a:defRPr sz="1400"/>
            </a:lvl6pPr>
            <a:lvl7pPr marL="3200400" lvl="6" indent="-317500" algn="l">
              <a:lnSpc>
                <a:spcPct val="115000"/>
              </a:lnSpc>
              <a:spcBef>
                <a:spcPts val="2100"/>
              </a:spcBef>
              <a:spcAft>
                <a:spcPts val="0"/>
              </a:spcAft>
              <a:buSzPts val="1400"/>
              <a:buChar char="●"/>
              <a:defRPr sz="1400"/>
            </a:lvl7pPr>
            <a:lvl8pPr marL="3657600" lvl="7" indent="-317500" algn="l">
              <a:lnSpc>
                <a:spcPct val="115000"/>
              </a:lnSpc>
              <a:spcBef>
                <a:spcPts val="2100"/>
              </a:spcBef>
              <a:spcAft>
                <a:spcPts val="0"/>
              </a:spcAft>
              <a:buSzPts val="1400"/>
              <a:buChar char="○"/>
              <a:defRPr sz="1400"/>
            </a:lvl8pPr>
            <a:lvl9pPr marL="4114800" lvl="8" indent="-317500" algn="l">
              <a:lnSpc>
                <a:spcPct val="115000"/>
              </a:lnSpc>
              <a:spcBef>
                <a:spcPts val="2100"/>
              </a:spcBef>
              <a:spcAft>
                <a:spcPts val="2100"/>
              </a:spcAft>
              <a:buSzPts val="1400"/>
              <a:buChar char="■"/>
              <a:defRPr sz="1400"/>
            </a:lvl9pPr>
          </a:lstStyle>
          <a:p>
            <a:endParaRPr/>
          </a:p>
        </p:txBody>
      </p:sp>
      <p:sp>
        <p:nvSpPr>
          <p:cNvPr id="400" name="Google Shape;400;p10"/>
          <p:cNvSpPr txBox="1">
            <a:spLocks noGrp="1"/>
          </p:cNvSpPr>
          <p:nvPr>
            <p:ph type="body" idx="5"/>
          </p:nvPr>
        </p:nvSpPr>
        <p:spPr>
          <a:xfrm>
            <a:off x="1054775" y="3979513"/>
            <a:ext cx="6406800" cy="923400"/>
          </a:xfrm>
          <a:prstGeom prst="rect">
            <a:avLst/>
          </a:prstGeom>
          <a:noFill/>
          <a:ln>
            <a:noFill/>
          </a:ln>
        </p:spPr>
        <p:txBody>
          <a:bodyPr spcFirstLastPara="1" wrap="square" lIns="121900" tIns="121900" rIns="121900" bIns="121900" anchor="t" anchorCtr="0">
            <a:noAutofit/>
          </a:bodyPr>
          <a:lstStyle>
            <a:lvl1pPr marL="457200" lvl="0" indent="-317500" algn="l">
              <a:lnSpc>
                <a:spcPct val="115000"/>
              </a:lnSpc>
              <a:spcBef>
                <a:spcPts val="0"/>
              </a:spcBef>
              <a:spcAft>
                <a:spcPts val="0"/>
              </a:spcAft>
              <a:buSzPts val="1400"/>
              <a:buChar char="●"/>
              <a:defRPr sz="1400"/>
            </a:lvl1pPr>
            <a:lvl2pPr marL="914400" lvl="1" indent="-317500" algn="l">
              <a:lnSpc>
                <a:spcPct val="115000"/>
              </a:lnSpc>
              <a:spcBef>
                <a:spcPts val="2100"/>
              </a:spcBef>
              <a:spcAft>
                <a:spcPts val="0"/>
              </a:spcAft>
              <a:buSzPts val="1400"/>
              <a:buChar char="○"/>
              <a:defRPr sz="1400"/>
            </a:lvl2pPr>
            <a:lvl3pPr marL="1371600" lvl="2" indent="-317500" algn="l">
              <a:lnSpc>
                <a:spcPct val="115000"/>
              </a:lnSpc>
              <a:spcBef>
                <a:spcPts val="2100"/>
              </a:spcBef>
              <a:spcAft>
                <a:spcPts val="0"/>
              </a:spcAft>
              <a:buSzPts val="1400"/>
              <a:buChar char="■"/>
              <a:defRPr sz="1400"/>
            </a:lvl3pPr>
            <a:lvl4pPr marL="1828800" lvl="3" indent="-317500" algn="l">
              <a:lnSpc>
                <a:spcPct val="115000"/>
              </a:lnSpc>
              <a:spcBef>
                <a:spcPts val="2100"/>
              </a:spcBef>
              <a:spcAft>
                <a:spcPts val="0"/>
              </a:spcAft>
              <a:buSzPts val="1400"/>
              <a:buChar char="●"/>
              <a:defRPr sz="1400"/>
            </a:lvl4pPr>
            <a:lvl5pPr marL="2286000" lvl="4" indent="-317500" algn="l">
              <a:lnSpc>
                <a:spcPct val="115000"/>
              </a:lnSpc>
              <a:spcBef>
                <a:spcPts val="2100"/>
              </a:spcBef>
              <a:spcAft>
                <a:spcPts val="0"/>
              </a:spcAft>
              <a:buSzPts val="1400"/>
              <a:buChar char="○"/>
              <a:defRPr sz="1400"/>
            </a:lvl5pPr>
            <a:lvl6pPr marL="2743200" lvl="5" indent="-317500" algn="l">
              <a:lnSpc>
                <a:spcPct val="115000"/>
              </a:lnSpc>
              <a:spcBef>
                <a:spcPts val="2100"/>
              </a:spcBef>
              <a:spcAft>
                <a:spcPts val="0"/>
              </a:spcAft>
              <a:buSzPts val="1400"/>
              <a:buChar char="■"/>
              <a:defRPr sz="1400"/>
            </a:lvl6pPr>
            <a:lvl7pPr marL="3200400" lvl="6" indent="-317500" algn="l">
              <a:lnSpc>
                <a:spcPct val="115000"/>
              </a:lnSpc>
              <a:spcBef>
                <a:spcPts val="2100"/>
              </a:spcBef>
              <a:spcAft>
                <a:spcPts val="0"/>
              </a:spcAft>
              <a:buSzPts val="1400"/>
              <a:buChar char="●"/>
              <a:defRPr sz="1400"/>
            </a:lvl7pPr>
            <a:lvl8pPr marL="3657600" lvl="7" indent="-317500" algn="l">
              <a:lnSpc>
                <a:spcPct val="115000"/>
              </a:lnSpc>
              <a:spcBef>
                <a:spcPts val="2100"/>
              </a:spcBef>
              <a:spcAft>
                <a:spcPts val="0"/>
              </a:spcAft>
              <a:buSzPts val="1400"/>
              <a:buChar char="○"/>
              <a:defRPr sz="1400"/>
            </a:lvl8pPr>
            <a:lvl9pPr marL="4114800" lvl="8" indent="-317500" algn="l">
              <a:lnSpc>
                <a:spcPct val="115000"/>
              </a:lnSpc>
              <a:spcBef>
                <a:spcPts val="2100"/>
              </a:spcBef>
              <a:spcAft>
                <a:spcPts val="2100"/>
              </a:spcAft>
              <a:buSzPts val="1400"/>
              <a:buChar char="■"/>
              <a:defRPr sz="1400"/>
            </a:lvl9pPr>
          </a:lstStyle>
          <a:p>
            <a:endParaRPr/>
          </a:p>
        </p:txBody>
      </p:sp>
      <p:sp>
        <p:nvSpPr>
          <p:cNvPr id="401" name="Google Shape;401;p10"/>
          <p:cNvSpPr txBox="1">
            <a:spLocks noGrp="1"/>
          </p:cNvSpPr>
          <p:nvPr>
            <p:ph type="body" idx="6"/>
          </p:nvPr>
        </p:nvSpPr>
        <p:spPr>
          <a:xfrm>
            <a:off x="1054775" y="5571175"/>
            <a:ext cx="6407700" cy="923400"/>
          </a:xfrm>
          <a:prstGeom prst="rect">
            <a:avLst/>
          </a:prstGeom>
          <a:noFill/>
          <a:ln>
            <a:noFill/>
          </a:ln>
        </p:spPr>
        <p:txBody>
          <a:bodyPr spcFirstLastPara="1" wrap="square" lIns="121900" tIns="121900" rIns="121900" bIns="121900" anchor="t" anchorCtr="0">
            <a:noAutofit/>
          </a:bodyPr>
          <a:lstStyle>
            <a:lvl1pPr marL="457200" lvl="0" indent="-317500" algn="l">
              <a:lnSpc>
                <a:spcPct val="115000"/>
              </a:lnSpc>
              <a:spcBef>
                <a:spcPts val="0"/>
              </a:spcBef>
              <a:spcAft>
                <a:spcPts val="0"/>
              </a:spcAft>
              <a:buSzPts val="1400"/>
              <a:buChar char="●"/>
              <a:defRPr sz="1400"/>
            </a:lvl1pPr>
            <a:lvl2pPr marL="914400" lvl="1" indent="-317500" algn="l">
              <a:lnSpc>
                <a:spcPct val="115000"/>
              </a:lnSpc>
              <a:spcBef>
                <a:spcPts val="2100"/>
              </a:spcBef>
              <a:spcAft>
                <a:spcPts val="0"/>
              </a:spcAft>
              <a:buSzPts val="1400"/>
              <a:buChar char="○"/>
              <a:defRPr sz="1400"/>
            </a:lvl2pPr>
            <a:lvl3pPr marL="1371600" lvl="2" indent="-317500" algn="l">
              <a:lnSpc>
                <a:spcPct val="115000"/>
              </a:lnSpc>
              <a:spcBef>
                <a:spcPts val="2100"/>
              </a:spcBef>
              <a:spcAft>
                <a:spcPts val="0"/>
              </a:spcAft>
              <a:buSzPts val="1400"/>
              <a:buChar char="■"/>
              <a:defRPr sz="1400"/>
            </a:lvl3pPr>
            <a:lvl4pPr marL="1828800" lvl="3" indent="-317500" algn="l">
              <a:lnSpc>
                <a:spcPct val="115000"/>
              </a:lnSpc>
              <a:spcBef>
                <a:spcPts val="2100"/>
              </a:spcBef>
              <a:spcAft>
                <a:spcPts val="0"/>
              </a:spcAft>
              <a:buSzPts val="1400"/>
              <a:buChar char="●"/>
              <a:defRPr sz="1400"/>
            </a:lvl4pPr>
            <a:lvl5pPr marL="2286000" lvl="4" indent="-317500" algn="l">
              <a:lnSpc>
                <a:spcPct val="115000"/>
              </a:lnSpc>
              <a:spcBef>
                <a:spcPts val="2100"/>
              </a:spcBef>
              <a:spcAft>
                <a:spcPts val="0"/>
              </a:spcAft>
              <a:buSzPts val="1400"/>
              <a:buChar char="○"/>
              <a:defRPr sz="1400"/>
            </a:lvl5pPr>
            <a:lvl6pPr marL="2743200" lvl="5" indent="-317500" algn="l">
              <a:lnSpc>
                <a:spcPct val="115000"/>
              </a:lnSpc>
              <a:spcBef>
                <a:spcPts val="2100"/>
              </a:spcBef>
              <a:spcAft>
                <a:spcPts val="0"/>
              </a:spcAft>
              <a:buSzPts val="1400"/>
              <a:buChar char="■"/>
              <a:defRPr sz="1400"/>
            </a:lvl6pPr>
            <a:lvl7pPr marL="3200400" lvl="6" indent="-317500" algn="l">
              <a:lnSpc>
                <a:spcPct val="115000"/>
              </a:lnSpc>
              <a:spcBef>
                <a:spcPts val="2100"/>
              </a:spcBef>
              <a:spcAft>
                <a:spcPts val="0"/>
              </a:spcAft>
              <a:buSzPts val="1400"/>
              <a:buChar char="●"/>
              <a:defRPr sz="1400"/>
            </a:lvl7pPr>
            <a:lvl8pPr marL="3657600" lvl="7" indent="-317500" algn="l">
              <a:lnSpc>
                <a:spcPct val="115000"/>
              </a:lnSpc>
              <a:spcBef>
                <a:spcPts val="2100"/>
              </a:spcBef>
              <a:spcAft>
                <a:spcPts val="0"/>
              </a:spcAft>
              <a:buSzPts val="1400"/>
              <a:buChar char="○"/>
              <a:defRPr sz="1400"/>
            </a:lvl8pPr>
            <a:lvl9pPr marL="4114800" lvl="8" indent="-317500" algn="l">
              <a:lnSpc>
                <a:spcPct val="115000"/>
              </a:lnSpc>
              <a:spcBef>
                <a:spcPts val="2100"/>
              </a:spcBef>
              <a:spcAft>
                <a:spcPts val="2100"/>
              </a:spcAft>
              <a:buSzPts val="1400"/>
              <a:buChar char="■"/>
              <a:defRPr sz="1400"/>
            </a:lvl9pPr>
          </a:lstStyle>
          <a:p>
            <a:endParaRPr/>
          </a:p>
        </p:txBody>
      </p:sp>
      <p:grpSp>
        <p:nvGrpSpPr>
          <p:cNvPr id="402" name="Google Shape;402;p10"/>
          <p:cNvGrpSpPr/>
          <p:nvPr/>
        </p:nvGrpSpPr>
        <p:grpSpPr>
          <a:xfrm>
            <a:off x="10780231" y="5756438"/>
            <a:ext cx="1041861" cy="723512"/>
            <a:chOff x="1311950" y="2876549"/>
            <a:chExt cx="4529830" cy="3145704"/>
          </a:xfrm>
        </p:grpSpPr>
        <p:sp>
          <p:nvSpPr>
            <p:cNvPr id="403" name="Google Shape;403;p10"/>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404" name="Google Shape;404;p10"/>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405" name="Google Shape;405;p10"/>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406" name="Google Shape;406;p10"/>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grpSp>
      <p:sp>
        <p:nvSpPr>
          <p:cNvPr id="407" name="Google Shape;407;p10"/>
          <p:cNvSpPr/>
          <p:nvPr/>
        </p:nvSpPr>
        <p:spPr>
          <a:xfrm>
            <a:off x="11696079" y="631796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rgbClr val="000000"/>
              </a:solidFill>
              <a:latin typeface="Arial"/>
              <a:ea typeface="Arial"/>
              <a:cs typeface="Arial"/>
              <a:sym typeface="Arial"/>
            </a:endParaRPr>
          </a:p>
        </p:txBody>
      </p:sp>
      <p:sp>
        <p:nvSpPr>
          <p:cNvPr id="408" name="Google Shape;408;p10"/>
          <p:cNvSpPr/>
          <p:nvPr/>
        </p:nvSpPr>
        <p:spPr>
          <a:xfrm>
            <a:off x="11667744" y="631796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rgbClr val="FFFFFF"/>
                </a:solidFill>
                <a:latin typeface="Denk One"/>
                <a:ea typeface="Denk One"/>
                <a:cs typeface="Denk One"/>
                <a:sym typeface="Denk One"/>
              </a:rPr>
              <a:t>1</a:t>
            </a:r>
            <a:endParaRPr sz="8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accent2"/>
              </a:buClr>
              <a:buSzPts val="4000"/>
              <a:buFont typeface="Denk One"/>
              <a:buNone/>
              <a:defRPr sz="4000" b="1" i="0" u="none" strike="noStrike" cap="none">
                <a:solidFill>
                  <a:schemeClr val="accent2"/>
                </a:solidFill>
                <a:latin typeface="Denk One"/>
                <a:ea typeface="Denk One"/>
                <a:cs typeface="Denk One"/>
                <a:sym typeface="Denk One"/>
              </a:defRPr>
            </a:lvl1pPr>
            <a:lvl2pPr marR="0" lvl="1" algn="l" rtl="0">
              <a:lnSpc>
                <a:spcPct val="100000"/>
              </a:lnSpc>
              <a:spcBef>
                <a:spcPts val="0"/>
              </a:spcBef>
              <a:spcAft>
                <a:spcPts val="0"/>
              </a:spcAft>
              <a:buClr>
                <a:schemeClr val="accent2"/>
              </a:buClr>
              <a:buSzPts val="4000"/>
              <a:buFont typeface="DM Sans"/>
              <a:buNone/>
              <a:defRPr sz="4000" b="1" i="0" u="none" strike="noStrike" cap="none">
                <a:solidFill>
                  <a:schemeClr val="accent2"/>
                </a:solidFill>
                <a:latin typeface="DM Sans"/>
                <a:ea typeface="DM Sans"/>
                <a:cs typeface="DM Sans"/>
                <a:sym typeface="DM Sans"/>
              </a:defRPr>
            </a:lvl2pPr>
            <a:lvl3pPr marR="0" lvl="2" algn="l" rtl="0">
              <a:lnSpc>
                <a:spcPct val="100000"/>
              </a:lnSpc>
              <a:spcBef>
                <a:spcPts val="0"/>
              </a:spcBef>
              <a:spcAft>
                <a:spcPts val="0"/>
              </a:spcAft>
              <a:buClr>
                <a:schemeClr val="accent2"/>
              </a:buClr>
              <a:buSzPts val="4000"/>
              <a:buFont typeface="DM Sans"/>
              <a:buNone/>
              <a:defRPr sz="4000" b="1" i="0" u="none" strike="noStrike" cap="none">
                <a:solidFill>
                  <a:schemeClr val="accent2"/>
                </a:solidFill>
                <a:latin typeface="DM Sans"/>
                <a:ea typeface="DM Sans"/>
                <a:cs typeface="DM Sans"/>
                <a:sym typeface="DM Sans"/>
              </a:defRPr>
            </a:lvl3pPr>
            <a:lvl4pPr marR="0" lvl="3" algn="l" rtl="0">
              <a:lnSpc>
                <a:spcPct val="100000"/>
              </a:lnSpc>
              <a:spcBef>
                <a:spcPts val="0"/>
              </a:spcBef>
              <a:spcAft>
                <a:spcPts val="0"/>
              </a:spcAft>
              <a:buClr>
                <a:schemeClr val="accent2"/>
              </a:buClr>
              <a:buSzPts val="4000"/>
              <a:buFont typeface="DM Sans"/>
              <a:buNone/>
              <a:defRPr sz="4000" b="1" i="0" u="none" strike="noStrike" cap="none">
                <a:solidFill>
                  <a:schemeClr val="accent2"/>
                </a:solidFill>
                <a:latin typeface="DM Sans"/>
                <a:ea typeface="DM Sans"/>
                <a:cs typeface="DM Sans"/>
                <a:sym typeface="DM Sans"/>
              </a:defRPr>
            </a:lvl4pPr>
            <a:lvl5pPr marR="0" lvl="4" algn="l" rtl="0">
              <a:lnSpc>
                <a:spcPct val="100000"/>
              </a:lnSpc>
              <a:spcBef>
                <a:spcPts val="0"/>
              </a:spcBef>
              <a:spcAft>
                <a:spcPts val="0"/>
              </a:spcAft>
              <a:buClr>
                <a:schemeClr val="accent2"/>
              </a:buClr>
              <a:buSzPts val="4000"/>
              <a:buFont typeface="DM Sans"/>
              <a:buNone/>
              <a:defRPr sz="4000" b="1" i="0" u="none" strike="noStrike" cap="none">
                <a:solidFill>
                  <a:schemeClr val="accent2"/>
                </a:solidFill>
                <a:latin typeface="DM Sans"/>
                <a:ea typeface="DM Sans"/>
                <a:cs typeface="DM Sans"/>
                <a:sym typeface="DM Sans"/>
              </a:defRPr>
            </a:lvl5pPr>
            <a:lvl6pPr marR="0" lvl="5" algn="l" rtl="0">
              <a:lnSpc>
                <a:spcPct val="100000"/>
              </a:lnSpc>
              <a:spcBef>
                <a:spcPts val="0"/>
              </a:spcBef>
              <a:spcAft>
                <a:spcPts val="0"/>
              </a:spcAft>
              <a:buClr>
                <a:schemeClr val="accent2"/>
              </a:buClr>
              <a:buSzPts val="4000"/>
              <a:buFont typeface="DM Sans"/>
              <a:buNone/>
              <a:defRPr sz="4000" b="1" i="0" u="none" strike="noStrike" cap="none">
                <a:solidFill>
                  <a:schemeClr val="accent2"/>
                </a:solidFill>
                <a:latin typeface="DM Sans"/>
                <a:ea typeface="DM Sans"/>
                <a:cs typeface="DM Sans"/>
                <a:sym typeface="DM Sans"/>
              </a:defRPr>
            </a:lvl6pPr>
            <a:lvl7pPr marR="0" lvl="6" algn="l" rtl="0">
              <a:lnSpc>
                <a:spcPct val="100000"/>
              </a:lnSpc>
              <a:spcBef>
                <a:spcPts val="0"/>
              </a:spcBef>
              <a:spcAft>
                <a:spcPts val="0"/>
              </a:spcAft>
              <a:buClr>
                <a:schemeClr val="accent2"/>
              </a:buClr>
              <a:buSzPts val="4000"/>
              <a:buFont typeface="DM Sans"/>
              <a:buNone/>
              <a:defRPr sz="4000" b="1" i="0" u="none" strike="noStrike" cap="none">
                <a:solidFill>
                  <a:schemeClr val="accent2"/>
                </a:solidFill>
                <a:latin typeface="DM Sans"/>
                <a:ea typeface="DM Sans"/>
                <a:cs typeface="DM Sans"/>
                <a:sym typeface="DM Sans"/>
              </a:defRPr>
            </a:lvl7pPr>
            <a:lvl8pPr marR="0" lvl="7" algn="l" rtl="0">
              <a:lnSpc>
                <a:spcPct val="100000"/>
              </a:lnSpc>
              <a:spcBef>
                <a:spcPts val="0"/>
              </a:spcBef>
              <a:spcAft>
                <a:spcPts val="0"/>
              </a:spcAft>
              <a:buClr>
                <a:schemeClr val="accent2"/>
              </a:buClr>
              <a:buSzPts val="4000"/>
              <a:buFont typeface="DM Sans"/>
              <a:buNone/>
              <a:defRPr sz="4000" b="1" i="0" u="none" strike="noStrike" cap="none">
                <a:solidFill>
                  <a:schemeClr val="accent2"/>
                </a:solidFill>
                <a:latin typeface="DM Sans"/>
                <a:ea typeface="DM Sans"/>
                <a:cs typeface="DM Sans"/>
                <a:sym typeface="DM Sans"/>
              </a:defRPr>
            </a:lvl8pPr>
            <a:lvl9pPr marR="0" lvl="8" algn="l" rtl="0">
              <a:lnSpc>
                <a:spcPct val="100000"/>
              </a:lnSpc>
              <a:spcBef>
                <a:spcPts val="0"/>
              </a:spcBef>
              <a:spcAft>
                <a:spcPts val="0"/>
              </a:spcAft>
              <a:buClr>
                <a:schemeClr val="accent2"/>
              </a:buClr>
              <a:buSzPts val="4000"/>
              <a:buFont typeface="DM Sans"/>
              <a:buNone/>
              <a:defRPr sz="4000" b="1" i="0" u="none" strike="noStrike" cap="none">
                <a:solidFill>
                  <a:schemeClr val="accent2"/>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42900" algn="l" rtl="0">
              <a:lnSpc>
                <a:spcPct val="115000"/>
              </a:lnSpc>
              <a:spcBef>
                <a:spcPts val="0"/>
              </a:spcBef>
              <a:spcAft>
                <a:spcPts val="0"/>
              </a:spcAft>
              <a:buClr>
                <a:schemeClr val="dk2"/>
              </a:buClr>
              <a:buSzPts val="1800"/>
              <a:buFont typeface="Roboto Light"/>
              <a:buChar char="●"/>
              <a:defRPr sz="1800" b="0" i="0" u="none" strike="noStrike" cap="none">
                <a:solidFill>
                  <a:schemeClr val="dk2"/>
                </a:solidFill>
                <a:latin typeface="Roboto Light"/>
                <a:ea typeface="Roboto Light"/>
                <a:cs typeface="Roboto Light"/>
                <a:sym typeface="Roboto Light"/>
              </a:defRPr>
            </a:lvl1pPr>
            <a:lvl2pPr marL="914400" marR="0" lvl="1" indent="-342900" algn="l" rtl="0">
              <a:lnSpc>
                <a:spcPct val="115000"/>
              </a:lnSpc>
              <a:spcBef>
                <a:spcPts val="2100"/>
              </a:spcBef>
              <a:spcAft>
                <a:spcPts val="0"/>
              </a:spcAft>
              <a:buClr>
                <a:schemeClr val="dk2"/>
              </a:buClr>
              <a:buSzPts val="1800"/>
              <a:buFont typeface="Roboto Light"/>
              <a:buChar char="○"/>
              <a:defRPr sz="1800" b="0" i="0" u="none" strike="noStrike" cap="none">
                <a:solidFill>
                  <a:schemeClr val="dk2"/>
                </a:solidFill>
                <a:latin typeface="Roboto Light"/>
                <a:ea typeface="Roboto Light"/>
                <a:cs typeface="Roboto Light"/>
                <a:sym typeface="Roboto Light"/>
              </a:defRPr>
            </a:lvl2pPr>
            <a:lvl3pPr marL="1371600" marR="0" lvl="2" indent="-342900" algn="l" rtl="0">
              <a:lnSpc>
                <a:spcPct val="115000"/>
              </a:lnSpc>
              <a:spcBef>
                <a:spcPts val="2100"/>
              </a:spcBef>
              <a:spcAft>
                <a:spcPts val="0"/>
              </a:spcAft>
              <a:buClr>
                <a:schemeClr val="dk2"/>
              </a:buClr>
              <a:buSzPts val="1800"/>
              <a:buFont typeface="Roboto Light"/>
              <a:buChar char="■"/>
              <a:defRPr sz="1800" b="0" i="0" u="none" strike="noStrike" cap="none">
                <a:solidFill>
                  <a:schemeClr val="dk2"/>
                </a:solidFill>
                <a:latin typeface="Roboto Light"/>
                <a:ea typeface="Roboto Light"/>
                <a:cs typeface="Roboto Light"/>
                <a:sym typeface="Roboto Light"/>
              </a:defRPr>
            </a:lvl3pPr>
            <a:lvl4pPr marL="1828800" marR="0" lvl="3" indent="-342900" algn="l" rtl="0">
              <a:lnSpc>
                <a:spcPct val="115000"/>
              </a:lnSpc>
              <a:spcBef>
                <a:spcPts val="2100"/>
              </a:spcBef>
              <a:spcAft>
                <a:spcPts val="0"/>
              </a:spcAft>
              <a:buClr>
                <a:schemeClr val="dk2"/>
              </a:buClr>
              <a:buSzPts val="1800"/>
              <a:buFont typeface="Roboto Light"/>
              <a:buChar char="●"/>
              <a:defRPr sz="1800" b="0" i="0" u="none" strike="noStrike" cap="none">
                <a:solidFill>
                  <a:schemeClr val="dk2"/>
                </a:solidFill>
                <a:latin typeface="Roboto Light"/>
                <a:ea typeface="Roboto Light"/>
                <a:cs typeface="Roboto Light"/>
                <a:sym typeface="Roboto Light"/>
              </a:defRPr>
            </a:lvl4pPr>
            <a:lvl5pPr marL="2286000" marR="0" lvl="4" indent="-342900" algn="l" rtl="0">
              <a:lnSpc>
                <a:spcPct val="115000"/>
              </a:lnSpc>
              <a:spcBef>
                <a:spcPts val="2100"/>
              </a:spcBef>
              <a:spcAft>
                <a:spcPts val="0"/>
              </a:spcAft>
              <a:buClr>
                <a:schemeClr val="dk2"/>
              </a:buClr>
              <a:buSzPts val="1800"/>
              <a:buFont typeface="Roboto Light"/>
              <a:buChar char="○"/>
              <a:defRPr sz="1800" b="0" i="0" u="none" strike="noStrike" cap="none">
                <a:solidFill>
                  <a:schemeClr val="dk2"/>
                </a:solidFill>
                <a:latin typeface="Roboto Light"/>
                <a:ea typeface="Roboto Light"/>
                <a:cs typeface="Roboto Light"/>
                <a:sym typeface="Roboto Light"/>
              </a:defRPr>
            </a:lvl5pPr>
            <a:lvl6pPr marL="2743200" marR="0" lvl="5" indent="-342900" algn="l" rtl="0">
              <a:lnSpc>
                <a:spcPct val="115000"/>
              </a:lnSpc>
              <a:spcBef>
                <a:spcPts val="2100"/>
              </a:spcBef>
              <a:spcAft>
                <a:spcPts val="0"/>
              </a:spcAft>
              <a:buClr>
                <a:schemeClr val="dk2"/>
              </a:buClr>
              <a:buSzPts val="1800"/>
              <a:buFont typeface="Roboto Light"/>
              <a:buChar char="■"/>
              <a:defRPr sz="1800" b="0" i="0" u="none" strike="noStrike" cap="none">
                <a:solidFill>
                  <a:schemeClr val="dk2"/>
                </a:solidFill>
                <a:latin typeface="Roboto Light"/>
                <a:ea typeface="Roboto Light"/>
                <a:cs typeface="Roboto Light"/>
                <a:sym typeface="Roboto Light"/>
              </a:defRPr>
            </a:lvl6pPr>
            <a:lvl7pPr marL="3200400" marR="0" lvl="6" indent="-342900" algn="l" rtl="0">
              <a:lnSpc>
                <a:spcPct val="115000"/>
              </a:lnSpc>
              <a:spcBef>
                <a:spcPts val="2100"/>
              </a:spcBef>
              <a:spcAft>
                <a:spcPts val="0"/>
              </a:spcAft>
              <a:buClr>
                <a:schemeClr val="dk2"/>
              </a:buClr>
              <a:buSzPts val="1800"/>
              <a:buFont typeface="Roboto Light"/>
              <a:buChar char="●"/>
              <a:defRPr sz="1800" b="0" i="0" u="none" strike="noStrike" cap="none">
                <a:solidFill>
                  <a:schemeClr val="dk2"/>
                </a:solidFill>
                <a:latin typeface="Roboto Light"/>
                <a:ea typeface="Roboto Light"/>
                <a:cs typeface="Roboto Light"/>
                <a:sym typeface="Roboto Light"/>
              </a:defRPr>
            </a:lvl7pPr>
            <a:lvl8pPr marL="3657600" marR="0" lvl="7" indent="-342900" algn="l" rtl="0">
              <a:lnSpc>
                <a:spcPct val="115000"/>
              </a:lnSpc>
              <a:spcBef>
                <a:spcPts val="2100"/>
              </a:spcBef>
              <a:spcAft>
                <a:spcPts val="0"/>
              </a:spcAft>
              <a:buClr>
                <a:schemeClr val="dk2"/>
              </a:buClr>
              <a:buSzPts val="1800"/>
              <a:buFont typeface="Roboto Light"/>
              <a:buChar char="○"/>
              <a:defRPr sz="1800" b="0" i="0" u="none" strike="noStrike" cap="none">
                <a:solidFill>
                  <a:schemeClr val="dk2"/>
                </a:solidFill>
                <a:latin typeface="Roboto Light"/>
                <a:ea typeface="Roboto Light"/>
                <a:cs typeface="Roboto Light"/>
                <a:sym typeface="Roboto Light"/>
              </a:defRPr>
            </a:lvl8pPr>
            <a:lvl9pPr marL="4114800" marR="0" lvl="8" indent="-342900" algn="l" rtl="0">
              <a:lnSpc>
                <a:spcPct val="115000"/>
              </a:lnSpc>
              <a:spcBef>
                <a:spcPts val="2100"/>
              </a:spcBef>
              <a:spcAft>
                <a:spcPts val="2100"/>
              </a:spcAft>
              <a:buClr>
                <a:schemeClr val="dk2"/>
              </a:buClr>
              <a:buSzPts val="1800"/>
              <a:buFont typeface="Roboto Light"/>
              <a:buChar char="■"/>
              <a:defRPr sz="1800" b="0" i="0" u="none" strike="noStrike" cap="none">
                <a:solidFill>
                  <a:schemeClr val="dk2"/>
                </a:solidFill>
                <a:latin typeface="Roboto Light"/>
                <a:ea typeface="Roboto Light"/>
                <a:cs typeface="Roboto Light"/>
                <a:sym typeface="Roboto Light"/>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1"/>
                </a:solidFill>
                <a:latin typeface="Barlow Condensed"/>
                <a:ea typeface="Barlow Condensed"/>
                <a:cs typeface="Barlow Condensed"/>
                <a:sym typeface="Barlow Condensed"/>
              </a:rPr>
              <a:t>SLIDESMANIA.COM</a:t>
            </a:r>
            <a:endParaRPr sz="1400" b="0" i="0" u="none" strike="noStrike" cap="none">
              <a:solidFill>
                <a:schemeClr val="dk1"/>
              </a:solidFill>
              <a:latin typeface="Barlow Condensed"/>
              <a:ea typeface="Barlow Condensed"/>
              <a:cs typeface="Barlow Condensed"/>
              <a:sym typeface="Barlow Condense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24.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29.png"/><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32.xml"/><Relationship Id="rId1" Type="http://schemas.openxmlformats.org/officeDocument/2006/relationships/slideLayout" Target="../slideLayouts/slideLayout19.xml"/><Relationship Id="rId4" Type="http://schemas.openxmlformats.org/officeDocument/2006/relationships/hyperlink" Target="https://unsplash.com/"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3.sv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7.sv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9" name="Google Shape;889;p31"/>
          <p:cNvSpPr txBox="1">
            <a:spLocks noGrp="1"/>
          </p:cNvSpPr>
          <p:nvPr>
            <p:ph type="subTitle" idx="1"/>
          </p:nvPr>
        </p:nvSpPr>
        <p:spPr>
          <a:xfrm>
            <a:off x="1769650" y="5939750"/>
            <a:ext cx="8672400" cy="717900"/>
          </a:xfrm>
          <a:prstGeom prst="rect">
            <a:avLst/>
          </a:prstGeom>
          <a:noFill/>
          <a:ln>
            <a:noFill/>
          </a:ln>
        </p:spPr>
        <p:txBody>
          <a:bodyPr spcFirstLastPara="1" wrap="square" lIns="121900" tIns="121900" rIns="121900" bIns="121900" anchor="b" anchorCtr="0">
            <a:noAutofit/>
          </a:bodyPr>
          <a:lstStyle/>
          <a:p>
            <a:pPr marL="457200" lvl="0" indent="0" algn="ctr" rtl="0">
              <a:lnSpc>
                <a:spcPct val="100000"/>
              </a:lnSpc>
              <a:spcBef>
                <a:spcPts val="0"/>
              </a:spcBef>
              <a:spcAft>
                <a:spcPts val="0"/>
              </a:spcAft>
              <a:buSzPts val="1800"/>
              <a:buNone/>
            </a:pPr>
            <a:r>
              <a:rPr lang="en" b="1" dirty="0">
                <a:solidFill>
                  <a:schemeClr val="tx1"/>
                </a:solidFill>
              </a:rPr>
              <a:t>Pr</a:t>
            </a:r>
            <a:r>
              <a:rPr lang="fr-CM" b="1" dirty="0">
                <a:solidFill>
                  <a:schemeClr val="tx1"/>
                </a:solidFill>
              </a:rPr>
              <a:t>ésenté par TANKO LEILA &amp; </a:t>
            </a:r>
            <a:r>
              <a:rPr lang="af-ZA" b="1" dirty="0">
                <a:solidFill>
                  <a:schemeClr val="tx1"/>
                </a:solidFill>
              </a:rPr>
              <a:t>TATSINKOU CRISPIN</a:t>
            </a:r>
            <a:endParaRPr b="1" dirty="0">
              <a:solidFill>
                <a:schemeClr val="tx1"/>
              </a:solidFill>
            </a:endParaRPr>
          </a:p>
        </p:txBody>
      </p:sp>
      <p:sp>
        <p:nvSpPr>
          <p:cNvPr id="890" name="Google Shape;890;p31" descr="Cursor with solid fill"/>
          <p:cNvSpPr/>
          <p:nvPr/>
        </p:nvSpPr>
        <p:spPr>
          <a:xfrm rot="1373836">
            <a:off x="10172977" y="4606177"/>
            <a:ext cx="232902" cy="233058"/>
          </a:xfrm>
          <a:custGeom>
            <a:avLst/>
            <a:gdLst/>
            <a:ahLst/>
            <a:cxnLst/>
            <a:rect l="l" t="t" r="r" b="b"/>
            <a:pathLst>
              <a:path w="533044" h="533400" extrusionOk="0">
                <a:moveTo>
                  <a:pt x="533045" y="448628"/>
                </a:moveTo>
                <a:lnTo>
                  <a:pt x="340640" y="256318"/>
                </a:lnTo>
                <a:lnTo>
                  <a:pt x="510185" y="195263"/>
                </a:lnTo>
                <a:cubicBezTo>
                  <a:pt x="518891" y="192271"/>
                  <a:pt x="523524" y="182788"/>
                  <a:pt x="520531" y="174082"/>
                </a:cubicBezTo>
                <a:cubicBezTo>
                  <a:pt x="518861" y="169222"/>
                  <a:pt x="515044" y="165405"/>
                  <a:pt x="510185" y="163735"/>
                </a:cubicBezTo>
                <a:lnTo>
                  <a:pt x="21648" y="857"/>
                </a:lnTo>
                <a:cubicBezTo>
                  <a:pt x="19896" y="280"/>
                  <a:pt x="18062" y="-9"/>
                  <a:pt x="16218" y="0"/>
                </a:cubicBezTo>
                <a:lnTo>
                  <a:pt x="16218" y="0"/>
                </a:lnTo>
                <a:cubicBezTo>
                  <a:pt x="7067" y="196"/>
                  <a:pt x="-192" y="7774"/>
                  <a:pt x="4" y="16925"/>
                </a:cubicBezTo>
                <a:cubicBezTo>
                  <a:pt x="40" y="18622"/>
                  <a:pt x="336" y="20302"/>
                  <a:pt x="883" y="21908"/>
                </a:cubicBezTo>
                <a:lnTo>
                  <a:pt x="163380" y="510921"/>
                </a:lnTo>
                <a:cubicBezTo>
                  <a:pt x="166447" y="519601"/>
                  <a:pt x="175970" y="524151"/>
                  <a:pt x="184650" y="521083"/>
                </a:cubicBezTo>
                <a:cubicBezTo>
                  <a:pt x="189399" y="519405"/>
                  <a:pt x="193134" y="515670"/>
                  <a:pt x="194812" y="510921"/>
                </a:cubicBezTo>
                <a:lnTo>
                  <a:pt x="255963" y="341186"/>
                </a:lnTo>
                <a:lnTo>
                  <a:pt x="448177" y="5334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 name="Rectangle : carré corné 12">
            <a:extLst>
              <a:ext uri="{FF2B5EF4-FFF2-40B4-BE49-F238E27FC236}">
                <a16:creationId xmlns:a16="http://schemas.microsoft.com/office/drawing/2014/main" id="{6B0824DA-8F2D-733F-27FC-A4630B72A864}"/>
              </a:ext>
            </a:extLst>
          </p:cNvPr>
          <p:cNvSpPr/>
          <p:nvPr/>
        </p:nvSpPr>
        <p:spPr>
          <a:xfrm>
            <a:off x="2145323" y="1605988"/>
            <a:ext cx="8389723" cy="1413457"/>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2500" dirty="0">
                <a:solidFill>
                  <a:schemeClr val="tx2"/>
                </a:solidFill>
                <a:latin typeface="+mj-lt"/>
              </a:rPr>
              <a:t>CONCEPTION ET REALISATION D’UNE APPLICATION WEB DE GESTION DES COURRIERS: CAS D’INTERFACE.SA</a:t>
            </a:r>
            <a:endParaRPr lang="fr-FR" sz="2500" dirty="0">
              <a:solidFill>
                <a:schemeClr val="tx2"/>
              </a:solidFill>
            </a:endParaRPr>
          </a:p>
        </p:txBody>
      </p:sp>
      <p:pic>
        <p:nvPicPr>
          <p:cNvPr id="19" name="Graphique 18">
            <a:extLst>
              <a:ext uri="{FF2B5EF4-FFF2-40B4-BE49-F238E27FC236}">
                <a16:creationId xmlns:a16="http://schemas.microsoft.com/office/drawing/2014/main" id="{B86784B5-FEC9-7824-2C90-FA1BAEB9C20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367" y="3992880"/>
            <a:ext cx="3386117" cy="29040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6">
          <a:extLst>
            <a:ext uri="{FF2B5EF4-FFF2-40B4-BE49-F238E27FC236}">
              <a16:creationId xmlns:a16="http://schemas.microsoft.com/office/drawing/2014/main" id="{FBE76A21-4B8F-47ED-D38F-D51F30D113B0}"/>
            </a:ext>
          </a:extLst>
        </p:cNvPr>
        <p:cNvGrpSpPr/>
        <p:nvPr/>
      </p:nvGrpSpPr>
      <p:grpSpPr>
        <a:xfrm>
          <a:off x="0" y="0"/>
          <a:ext cx="0" cy="0"/>
          <a:chOff x="0" y="0"/>
          <a:chExt cx="0" cy="0"/>
        </a:xfrm>
      </p:grpSpPr>
      <p:sp>
        <p:nvSpPr>
          <p:cNvPr id="857" name="Google Shape;857;p27">
            <a:extLst>
              <a:ext uri="{FF2B5EF4-FFF2-40B4-BE49-F238E27FC236}">
                <a16:creationId xmlns:a16="http://schemas.microsoft.com/office/drawing/2014/main" id="{7E9D1B60-7CA2-E169-2A85-74A8D6EA0B00}"/>
              </a:ext>
            </a:extLst>
          </p:cNvPr>
          <p:cNvSpPr txBox="1">
            <a:spLocks noGrp="1"/>
          </p:cNvSpPr>
          <p:nvPr>
            <p:ph type="title"/>
          </p:nvPr>
        </p:nvSpPr>
        <p:spPr>
          <a:xfrm>
            <a:off x="532125" y="395575"/>
            <a:ext cx="4326300" cy="15924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12000"/>
              <a:buNone/>
            </a:pPr>
            <a:r>
              <a:rPr lang="en" dirty="0"/>
              <a:t>06</a:t>
            </a:r>
            <a:endParaRPr dirty="0"/>
          </a:p>
        </p:txBody>
      </p:sp>
      <p:sp>
        <p:nvSpPr>
          <p:cNvPr id="858" name="Google Shape;858;p27">
            <a:extLst>
              <a:ext uri="{FF2B5EF4-FFF2-40B4-BE49-F238E27FC236}">
                <a16:creationId xmlns:a16="http://schemas.microsoft.com/office/drawing/2014/main" id="{04CEE50E-A558-EA06-5DC4-B9EAE7C4F5A3}"/>
              </a:ext>
            </a:extLst>
          </p:cNvPr>
          <p:cNvSpPr txBox="1">
            <a:spLocks noGrp="1"/>
          </p:cNvSpPr>
          <p:nvPr>
            <p:ph type="body" idx="1"/>
          </p:nvPr>
        </p:nvSpPr>
        <p:spPr>
          <a:xfrm>
            <a:off x="689725" y="2965625"/>
            <a:ext cx="7049400" cy="2043256"/>
          </a:xfrm>
          <a:prstGeom prst="rect">
            <a:avLst/>
          </a:prstGeom>
          <a:noFill/>
          <a:ln>
            <a:noFill/>
          </a:ln>
        </p:spPr>
        <p:txBody>
          <a:bodyPr spcFirstLastPara="1" wrap="square" lIns="121900" tIns="121900" rIns="121900" bIns="121900" anchor="t" anchorCtr="0">
            <a:noAutofit/>
          </a:bodyPr>
          <a:lstStyle/>
          <a:p>
            <a:pPr marL="0" lvl="0" indent="0" algn="just" rtl="0">
              <a:lnSpc>
                <a:spcPct val="150000"/>
              </a:lnSpc>
              <a:spcBef>
                <a:spcPts val="0"/>
              </a:spcBef>
              <a:spcAft>
                <a:spcPts val="0"/>
              </a:spcAft>
              <a:buSzPts val="1800"/>
              <a:buNone/>
            </a:pPr>
            <a:r>
              <a:rPr lang="fr-FR" b="0" i="0" dirty="0">
                <a:solidFill>
                  <a:schemeClr val="tx1"/>
                </a:solidFill>
                <a:effectLst/>
                <a:latin typeface="Times New Roman" panose="02020603050405020304" pitchFamily="18" charset="0"/>
                <a:cs typeface="Times New Roman" panose="02020603050405020304" pitchFamily="18" charset="0"/>
              </a:rPr>
              <a:t>Elle fait référence à la représentation visuelle et conceptuelle des différents aspects d'un système informatique. Cela peut inclure la structure(diagramme de classe), le comportement(diagramme de cas d’utilisation) et les interactions(diagramme de séquence) . </a:t>
            </a:r>
            <a:endParaRPr dirty="0">
              <a:solidFill>
                <a:schemeClr val="tx1"/>
              </a:solidFill>
              <a:latin typeface="Times New Roman" panose="02020603050405020304" pitchFamily="18" charset="0"/>
              <a:cs typeface="Times New Roman" panose="02020603050405020304" pitchFamily="18" charset="0"/>
            </a:endParaRPr>
          </a:p>
        </p:txBody>
      </p:sp>
      <p:sp>
        <p:nvSpPr>
          <p:cNvPr id="859" name="Google Shape;859;p27">
            <a:extLst>
              <a:ext uri="{FF2B5EF4-FFF2-40B4-BE49-F238E27FC236}">
                <a16:creationId xmlns:a16="http://schemas.microsoft.com/office/drawing/2014/main" id="{3F417BCF-9847-EF56-BBD5-377399D7AA20}"/>
              </a:ext>
            </a:extLst>
          </p:cNvPr>
          <p:cNvSpPr txBox="1">
            <a:spLocks noGrp="1"/>
          </p:cNvSpPr>
          <p:nvPr>
            <p:ph type="title" idx="2"/>
          </p:nvPr>
        </p:nvSpPr>
        <p:spPr>
          <a:xfrm>
            <a:off x="689725" y="2041175"/>
            <a:ext cx="70494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af-ZA" dirty="0"/>
              <a:t>MODELISATION DU PROJET</a:t>
            </a:r>
            <a:endParaRPr dirty="0"/>
          </a:p>
        </p:txBody>
      </p:sp>
      <p:sp>
        <p:nvSpPr>
          <p:cNvPr id="860" name="Google Shape;860;p27">
            <a:extLst>
              <a:ext uri="{FF2B5EF4-FFF2-40B4-BE49-F238E27FC236}">
                <a16:creationId xmlns:a16="http://schemas.microsoft.com/office/drawing/2014/main" id="{E50D63C5-312A-780C-82FA-CBE2C7BA508B}"/>
              </a:ext>
            </a:extLst>
          </p:cNvPr>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grpSp>
        <p:nvGrpSpPr>
          <p:cNvPr id="2" name="Google Shape;1112;p38">
            <a:extLst>
              <a:ext uri="{FF2B5EF4-FFF2-40B4-BE49-F238E27FC236}">
                <a16:creationId xmlns:a16="http://schemas.microsoft.com/office/drawing/2014/main" id="{E3C83B0D-9010-61DD-E6C9-7C4D6E8433DD}"/>
              </a:ext>
            </a:extLst>
          </p:cNvPr>
          <p:cNvGrpSpPr/>
          <p:nvPr/>
        </p:nvGrpSpPr>
        <p:grpSpPr>
          <a:xfrm>
            <a:off x="10948912" y="5835097"/>
            <a:ext cx="1243086" cy="909562"/>
            <a:chOff x="842656" y="1869788"/>
            <a:chExt cx="1142647" cy="795280"/>
          </a:xfrm>
        </p:grpSpPr>
        <p:grpSp>
          <p:nvGrpSpPr>
            <p:cNvPr id="3" name="Google Shape;1113;p38">
              <a:extLst>
                <a:ext uri="{FF2B5EF4-FFF2-40B4-BE49-F238E27FC236}">
                  <a16:creationId xmlns:a16="http://schemas.microsoft.com/office/drawing/2014/main" id="{7C8354D7-41F5-4E72-E655-3B0E5A4C2CC6}"/>
                </a:ext>
              </a:extLst>
            </p:cNvPr>
            <p:cNvGrpSpPr/>
            <p:nvPr/>
          </p:nvGrpSpPr>
          <p:grpSpPr>
            <a:xfrm>
              <a:off x="842656" y="1869788"/>
              <a:ext cx="1041861" cy="739124"/>
              <a:chOff x="1311950" y="2876549"/>
              <a:chExt cx="4529830" cy="3213581"/>
            </a:xfrm>
          </p:grpSpPr>
          <p:sp>
            <p:nvSpPr>
              <p:cNvPr id="6" name="Google Shape;1114;p38">
                <a:extLst>
                  <a:ext uri="{FF2B5EF4-FFF2-40B4-BE49-F238E27FC236}">
                    <a16:creationId xmlns:a16="http://schemas.microsoft.com/office/drawing/2014/main" id="{607CA051-1023-2B6D-343C-6D2552B38B41}"/>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7" name="Google Shape;1115;p38">
                <a:extLst>
                  <a:ext uri="{FF2B5EF4-FFF2-40B4-BE49-F238E27FC236}">
                    <a16:creationId xmlns:a16="http://schemas.microsoft.com/office/drawing/2014/main" id="{5BD9B55A-1119-95CB-5ECC-028BBF8314C6}"/>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8" name="Google Shape;1116;p38">
                <a:extLst>
                  <a:ext uri="{FF2B5EF4-FFF2-40B4-BE49-F238E27FC236}">
                    <a16:creationId xmlns:a16="http://schemas.microsoft.com/office/drawing/2014/main" id="{A237F4A0-C8E2-1428-8476-527FBDB3BB00}"/>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9" name="Google Shape;1117;p38">
                <a:extLst>
                  <a:ext uri="{FF2B5EF4-FFF2-40B4-BE49-F238E27FC236}">
                    <a16:creationId xmlns:a16="http://schemas.microsoft.com/office/drawing/2014/main" id="{9704F8BB-E675-4F11-68E8-B7F61DE6FD46}"/>
                  </a:ext>
                </a:extLst>
              </p:cNvPr>
              <p:cNvSpPr/>
              <p:nvPr/>
            </p:nvSpPr>
            <p:spPr>
              <a:xfrm>
                <a:off x="1401796" y="4606270"/>
                <a:ext cx="4350014" cy="1483860"/>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4" name="Google Shape;1118;p38">
              <a:extLst>
                <a:ext uri="{FF2B5EF4-FFF2-40B4-BE49-F238E27FC236}">
                  <a16:creationId xmlns:a16="http://schemas.microsoft.com/office/drawing/2014/main" id="{884F87D8-87E9-BADD-F204-07B6581BDC3E}"/>
                </a:ext>
              </a:extLst>
            </p:cNvPr>
            <p:cNvSpPr/>
            <p:nvPr/>
          </p:nvSpPr>
          <p:spPr>
            <a:xfrm>
              <a:off x="1616030" y="2438268"/>
              <a:ext cx="226801"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dirty="0">
                <a:solidFill>
                  <a:srgbClr val="000000"/>
                </a:solidFill>
                <a:latin typeface="Arial"/>
                <a:ea typeface="Arial"/>
                <a:cs typeface="Arial"/>
                <a:sym typeface="Arial"/>
              </a:endParaRPr>
            </a:p>
          </p:txBody>
        </p:sp>
        <p:sp>
          <p:nvSpPr>
            <p:cNvPr id="5" name="Google Shape;1119;p38">
              <a:extLst>
                <a:ext uri="{FF2B5EF4-FFF2-40B4-BE49-F238E27FC236}">
                  <a16:creationId xmlns:a16="http://schemas.microsoft.com/office/drawing/2014/main" id="{7F110150-808D-74FA-5AB3-92DB7DD0F39F}"/>
                </a:ext>
              </a:extLst>
            </p:cNvPr>
            <p:cNvSpPr/>
            <p:nvPr/>
          </p:nvSpPr>
          <p:spPr>
            <a:xfrm>
              <a:off x="1473560" y="2431312"/>
              <a:ext cx="511743"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dirty="0">
                  <a:solidFill>
                    <a:srgbClr val="FFFFFF"/>
                  </a:solidFill>
                  <a:latin typeface="Denk One"/>
                  <a:ea typeface="Arial"/>
                  <a:cs typeface="Denk One"/>
                  <a:sym typeface="Denk One"/>
                </a:rPr>
                <a:t>10</a:t>
              </a:r>
              <a:endParaRPr sz="1100" b="0" i="0" u="none" strike="noStrike" cap="none" dirty="0">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514851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sp>
        <p:nvSpPr>
          <p:cNvPr id="873" name="Google Shape;873;p29"/>
          <p:cNvSpPr txBox="1">
            <a:spLocks noGrp="1"/>
          </p:cNvSpPr>
          <p:nvPr>
            <p:ph type="body" idx="1"/>
          </p:nvPr>
        </p:nvSpPr>
        <p:spPr>
          <a:xfrm>
            <a:off x="213360" y="315625"/>
            <a:ext cx="8249920" cy="6177300"/>
          </a:xfrm>
          <a:prstGeom prst="rect">
            <a:avLst/>
          </a:prstGeom>
          <a:noFill/>
          <a:ln>
            <a:noFill/>
          </a:ln>
        </p:spPr>
        <p:txBody>
          <a:bodyPr spcFirstLastPara="1" wrap="square" lIns="121900" tIns="121900" rIns="121900" bIns="121900" anchor="t" anchorCtr="0">
            <a:noAutofit/>
          </a:bodyPr>
          <a:lstStyle/>
          <a:p>
            <a:pPr marL="0" indent="0" algn="ctr">
              <a:lnSpc>
                <a:spcPct val="100000"/>
              </a:lnSpc>
              <a:buSzPts val="4000"/>
              <a:buNone/>
            </a:pPr>
            <a:r>
              <a:rPr lang="af-ZA" sz="2000" b="1" dirty="0">
                <a:solidFill>
                  <a:schemeClr val="accent2"/>
                </a:solidFill>
                <a:latin typeface="Denk One" panose="020B0604020202020204" charset="0"/>
                <a:cs typeface="Denk One" panose="020B0604020202020204" charset="0"/>
              </a:rPr>
              <a:t>DIAGRAMME DE CLASSE</a:t>
            </a:r>
          </a:p>
          <a:p>
            <a:pPr marL="0" lvl="0" indent="0" algn="l" rtl="0">
              <a:lnSpc>
                <a:spcPct val="100000"/>
              </a:lnSpc>
              <a:spcBef>
                <a:spcPts val="0"/>
              </a:spcBef>
              <a:spcAft>
                <a:spcPts val="0"/>
              </a:spcAft>
              <a:buSzPts val="4000"/>
              <a:buNone/>
            </a:pPr>
            <a:endParaRPr lang="af-ZA" dirty="0"/>
          </a:p>
        </p:txBody>
      </p:sp>
      <p:sp>
        <p:nvSpPr>
          <p:cNvPr id="874" name="Google Shape;874;p29"/>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pic>
        <p:nvPicPr>
          <p:cNvPr id="3" name="Image 2">
            <a:extLst>
              <a:ext uri="{FF2B5EF4-FFF2-40B4-BE49-F238E27FC236}">
                <a16:creationId xmlns:a16="http://schemas.microsoft.com/office/drawing/2014/main" id="{08748633-384B-2E30-3DC4-DD475BD70FA7}"/>
              </a:ext>
            </a:extLst>
          </p:cNvPr>
          <p:cNvPicPr>
            <a:picLocks noChangeAspect="1"/>
          </p:cNvPicPr>
          <p:nvPr/>
        </p:nvPicPr>
        <p:blipFill>
          <a:blip r:embed="rId3"/>
          <a:stretch>
            <a:fillRect/>
          </a:stretch>
        </p:blipFill>
        <p:spPr>
          <a:xfrm>
            <a:off x="325120" y="883919"/>
            <a:ext cx="8138160" cy="5609005"/>
          </a:xfrm>
          <a:prstGeom prst="rect">
            <a:avLst/>
          </a:prstGeom>
        </p:spPr>
      </p:pic>
      <p:grpSp>
        <p:nvGrpSpPr>
          <p:cNvPr id="4" name="Google Shape;1112;p38">
            <a:extLst>
              <a:ext uri="{FF2B5EF4-FFF2-40B4-BE49-F238E27FC236}">
                <a16:creationId xmlns:a16="http://schemas.microsoft.com/office/drawing/2014/main" id="{9059732E-4565-71CB-07F8-66BED35D3B11}"/>
              </a:ext>
            </a:extLst>
          </p:cNvPr>
          <p:cNvGrpSpPr/>
          <p:nvPr/>
        </p:nvGrpSpPr>
        <p:grpSpPr>
          <a:xfrm>
            <a:off x="10948912" y="5835097"/>
            <a:ext cx="1243086" cy="909562"/>
            <a:chOff x="842656" y="1869788"/>
            <a:chExt cx="1142647" cy="795280"/>
          </a:xfrm>
        </p:grpSpPr>
        <p:grpSp>
          <p:nvGrpSpPr>
            <p:cNvPr id="5" name="Google Shape;1113;p38">
              <a:extLst>
                <a:ext uri="{FF2B5EF4-FFF2-40B4-BE49-F238E27FC236}">
                  <a16:creationId xmlns:a16="http://schemas.microsoft.com/office/drawing/2014/main" id="{DF81453E-7B0F-2F8D-7739-A26EB32C6FEA}"/>
                </a:ext>
              </a:extLst>
            </p:cNvPr>
            <p:cNvGrpSpPr/>
            <p:nvPr/>
          </p:nvGrpSpPr>
          <p:grpSpPr>
            <a:xfrm>
              <a:off x="842656" y="1869788"/>
              <a:ext cx="1041861" cy="739124"/>
              <a:chOff x="1311950" y="2876549"/>
              <a:chExt cx="4529830" cy="3213581"/>
            </a:xfrm>
          </p:grpSpPr>
          <p:sp>
            <p:nvSpPr>
              <p:cNvPr id="8" name="Google Shape;1114;p38">
                <a:extLst>
                  <a:ext uri="{FF2B5EF4-FFF2-40B4-BE49-F238E27FC236}">
                    <a16:creationId xmlns:a16="http://schemas.microsoft.com/office/drawing/2014/main" id="{EEE4CDFB-186F-03A1-A1B2-D774C37D9904}"/>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9" name="Google Shape;1115;p38">
                <a:extLst>
                  <a:ext uri="{FF2B5EF4-FFF2-40B4-BE49-F238E27FC236}">
                    <a16:creationId xmlns:a16="http://schemas.microsoft.com/office/drawing/2014/main" id="{17C6FD9D-ACD4-B127-67E4-4E0DE1BFEA93}"/>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0" name="Google Shape;1116;p38">
                <a:extLst>
                  <a:ext uri="{FF2B5EF4-FFF2-40B4-BE49-F238E27FC236}">
                    <a16:creationId xmlns:a16="http://schemas.microsoft.com/office/drawing/2014/main" id="{A2354820-7BC3-12AB-3977-E97E3590D08D}"/>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 name="Google Shape;1117;p38">
                <a:extLst>
                  <a:ext uri="{FF2B5EF4-FFF2-40B4-BE49-F238E27FC236}">
                    <a16:creationId xmlns:a16="http://schemas.microsoft.com/office/drawing/2014/main" id="{951D59AD-7D37-B5A9-7AEF-A229C6FE6F02}"/>
                  </a:ext>
                </a:extLst>
              </p:cNvPr>
              <p:cNvSpPr/>
              <p:nvPr/>
            </p:nvSpPr>
            <p:spPr>
              <a:xfrm>
                <a:off x="1401796" y="4606270"/>
                <a:ext cx="4350014" cy="1483860"/>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6" name="Google Shape;1118;p38">
              <a:extLst>
                <a:ext uri="{FF2B5EF4-FFF2-40B4-BE49-F238E27FC236}">
                  <a16:creationId xmlns:a16="http://schemas.microsoft.com/office/drawing/2014/main" id="{517A842C-7336-723C-4440-12F31167335E}"/>
                </a:ext>
              </a:extLst>
            </p:cNvPr>
            <p:cNvSpPr/>
            <p:nvPr/>
          </p:nvSpPr>
          <p:spPr>
            <a:xfrm>
              <a:off x="1616030" y="2438268"/>
              <a:ext cx="226801"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dirty="0">
                <a:solidFill>
                  <a:srgbClr val="000000"/>
                </a:solidFill>
                <a:latin typeface="Arial"/>
                <a:ea typeface="Arial"/>
                <a:cs typeface="Arial"/>
                <a:sym typeface="Arial"/>
              </a:endParaRPr>
            </a:p>
          </p:txBody>
        </p:sp>
        <p:sp>
          <p:nvSpPr>
            <p:cNvPr id="7" name="Google Shape;1119;p38">
              <a:extLst>
                <a:ext uri="{FF2B5EF4-FFF2-40B4-BE49-F238E27FC236}">
                  <a16:creationId xmlns:a16="http://schemas.microsoft.com/office/drawing/2014/main" id="{752730DD-5B31-34DF-8082-53231AEB2025}"/>
                </a:ext>
              </a:extLst>
            </p:cNvPr>
            <p:cNvSpPr/>
            <p:nvPr/>
          </p:nvSpPr>
          <p:spPr>
            <a:xfrm>
              <a:off x="1473560" y="2431312"/>
              <a:ext cx="511743"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dirty="0">
                  <a:solidFill>
                    <a:srgbClr val="FFFFFF"/>
                  </a:solidFill>
                  <a:latin typeface="Denk One"/>
                  <a:ea typeface="Arial"/>
                  <a:cs typeface="Denk One"/>
                  <a:sym typeface="Denk One"/>
                </a:rPr>
                <a:t>1</a:t>
              </a:r>
              <a:r>
                <a:rPr lang="en" sz="1100" dirty="0">
                  <a:solidFill>
                    <a:srgbClr val="FFFFFF"/>
                  </a:solidFill>
                  <a:latin typeface="Denk One"/>
                  <a:cs typeface="Denk One"/>
                  <a:sym typeface="Denk One"/>
                </a:rPr>
                <a:t>1</a:t>
              </a:r>
              <a:endParaRPr sz="1100" b="0" i="0" u="none" strike="noStrike" cap="none" dirty="0">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2">
          <a:extLst>
            <a:ext uri="{FF2B5EF4-FFF2-40B4-BE49-F238E27FC236}">
              <a16:creationId xmlns:a16="http://schemas.microsoft.com/office/drawing/2014/main" id="{375C84CB-1095-154A-84CA-F33568401706}"/>
            </a:ext>
          </a:extLst>
        </p:cNvPr>
        <p:cNvGrpSpPr/>
        <p:nvPr/>
      </p:nvGrpSpPr>
      <p:grpSpPr>
        <a:xfrm>
          <a:off x="0" y="0"/>
          <a:ext cx="0" cy="0"/>
          <a:chOff x="0" y="0"/>
          <a:chExt cx="0" cy="0"/>
        </a:xfrm>
      </p:grpSpPr>
      <p:sp>
        <p:nvSpPr>
          <p:cNvPr id="873" name="Google Shape;873;p29">
            <a:extLst>
              <a:ext uri="{FF2B5EF4-FFF2-40B4-BE49-F238E27FC236}">
                <a16:creationId xmlns:a16="http://schemas.microsoft.com/office/drawing/2014/main" id="{0D590875-F7AF-98F6-072D-2B1BC82C290E}"/>
              </a:ext>
            </a:extLst>
          </p:cNvPr>
          <p:cNvSpPr txBox="1">
            <a:spLocks noGrp="1"/>
          </p:cNvSpPr>
          <p:nvPr>
            <p:ph type="body" idx="1"/>
          </p:nvPr>
        </p:nvSpPr>
        <p:spPr>
          <a:xfrm>
            <a:off x="213360" y="315625"/>
            <a:ext cx="8249920" cy="6177300"/>
          </a:xfrm>
          <a:prstGeom prst="rect">
            <a:avLst/>
          </a:prstGeom>
          <a:noFill/>
          <a:ln>
            <a:noFill/>
          </a:ln>
        </p:spPr>
        <p:txBody>
          <a:bodyPr spcFirstLastPara="1" wrap="square" lIns="121900" tIns="121900" rIns="121900" bIns="121900" anchor="t" anchorCtr="0">
            <a:noAutofit/>
          </a:bodyPr>
          <a:lstStyle/>
          <a:p>
            <a:pPr marL="0" indent="0" algn="ctr">
              <a:lnSpc>
                <a:spcPct val="100000"/>
              </a:lnSpc>
              <a:buSzPts val="4000"/>
              <a:buNone/>
            </a:pPr>
            <a:r>
              <a:rPr lang="af-ZA" sz="2000" b="1" dirty="0">
                <a:solidFill>
                  <a:schemeClr val="accent2"/>
                </a:solidFill>
                <a:latin typeface="Denk One" panose="020B0604020202020204" charset="0"/>
                <a:cs typeface="Denk One" panose="020B0604020202020204" charset="0"/>
              </a:rPr>
              <a:t>DIAGRAMME DE CAS D’UTILISATION</a:t>
            </a:r>
          </a:p>
          <a:p>
            <a:pPr marL="0" lvl="0" indent="0" algn="l" rtl="0">
              <a:lnSpc>
                <a:spcPct val="100000"/>
              </a:lnSpc>
              <a:spcBef>
                <a:spcPts val="0"/>
              </a:spcBef>
              <a:spcAft>
                <a:spcPts val="0"/>
              </a:spcAft>
              <a:buSzPts val="4000"/>
              <a:buNone/>
            </a:pPr>
            <a:endParaRPr lang="af-ZA" dirty="0"/>
          </a:p>
        </p:txBody>
      </p:sp>
      <p:sp>
        <p:nvSpPr>
          <p:cNvPr id="874" name="Google Shape;874;p29">
            <a:extLst>
              <a:ext uri="{FF2B5EF4-FFF2-40B4-BE49-F238E27FC236}">
                <a16:creationId xmlns:a16="http://schemas.microsoft.com/office/drawing/2014/main" id="{078B051B-35A4-5A59-1324-F332DB659640}"/>
              </a:ext>
            </a:extLst>
          </p:cNvPr>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pic>
        <p:nvPicPr>
          <p:cNvPr id="4" name="Image 3">
            <a:extLst>
              <a:ext uri="{FF2B5EF4-FFF2-40B4-BE49-F238E27FC236}">
                <a16:creationId xmlns:a16="http://schemas.microsoft.com/office/drawing/2014/main" id="{B7F7F5C3-3BC9-8DCF-1ED2-DEB23F7453E9}"/>
              </a:ext>
            </a:extLst>
          </p:cNvPr>
          <p:cNvPicPr>
            <a:picLocks noChangeAspect="1"/>
          </p:cNvPicPr>
          <p:nvPr/>
        </p:nvPicPr>
        <p:blipFill>
          <a:blip r:embed="rId3"/>
          <a:stretch>
            <a:fillRect/>
          </a:stretch>
        </p:blipFill>
        <p:spPr>
          <a:xfrm>
            <a:off x="248387" y="860524"/>
            <a:ext cx="8179866" cy="5709920"/>
          </a:xfrm>
          <a:prstGeom prst="rect">
            <a:avLst/>
          </a:prstGeom>
        </p:spPr>
      </p:pic>
      <p:grpSp>
        <p:nvGrpSpPr>
          <p:cNvPr id="5" name="Google Shape;1112;p38">
            <a:extLst>
              <a:ext uri="{FF2B5EF4-FFF2-40B4-BE49-F238E27FC236}">
                <a16:creationId xmlns:a16="http://schemas.microsoft.com/office/drawing/2014/main" id="{AB210D44-3B5E-1B86-D317-B1A40954107A}"/>
              </a:ext>
            </a:extLst>
          </p:cNvPr>
          <p:cNvGrpSpPr/>
          <p:nvPr/>
        </p:nvGrpSpPr>
        <p:grpSpPr>
          <a:xfrm>
            <a:off x="10948912" y="5835097"/>
            <a:ext cx="1243086" cy="909562"/>
            <a:chOff x="842656" y="1869788"/>
            <a:chExt cx="1142647" cy="795280"/>
          </a:xfrm>
        </p:grpSpPr>
        <p:grpSp>
          <p:nvGrpSpPr>
            <p:cNvPr id="6" name="Google Shape;1113;p38">
              <a:extLst>
                <a:ext uri="{FF2B5EF4-FFF2-40B4-BE49-F238E27FC236}">
                  <a16:creationId xmlns:a16="http://schemas.microsoft.com/office/drawing/2014/main" id="{7C9A512D-8186-8DB1-7D22-7AC8422AE4DF}"/>
                </a:ext>
              </a:extLst>
            </p:cNvPr>
            <p:cNvGrpSpPr/>
            <p:nvPr/>
          </p:nvGrpSpPr>
          <p:grpSpPr>
            <a:xfrm>
              <a:off x="842656" y="1869788"/>
              <a:ext cx="1041861" cy="739124"/>
              <a:chOff x="1311950" y="2876549"/>
              <a:chExt cx="4529830" cy="3213581"/>
            </a:xfrm>
          </p:grpSpPr>
          <p:sp>
            <p:nvSpPr>
              <p:cNvPr id="9" name="Google Shape;1114;p38">
                <a:extLst>
                  <a:ext uri="{FF2B5EF4-FFF2-40B4-BE49-F238E27FC236}">
                    <a16:creationId xmlns:a16="http://schemas.microsoft.com/office/drawing/2014/main" id="{32CC7CC3-5C00-59C3-131B-7AB24105BF31}"/>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0" name="Google Shape;1115;p38">
                <a:extLst>
                  <a:ext uri="{FF2B5EF4-FFF2-40B4-BE49-F238E27FC236}">
                    <a16:creationId xmlns:a16="http://schemas.microsoft.com/office/drawing/2014/main" id="{7E9F3133-E594-350A-8AF0-0F2BA8F55937}"/>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 name="Google Shape;1116;p38">
                <a:extLst>
                  <a:ext uri="{FF2B5EF4-FFF2-40B4-BE49-F238E27FC236}">
                    <a16:creationId xmlns:a16="http://schemas.microsoft.com/office/drawing/2014/main" id="{72F5B70B-F5C1-F7DA-157C-133917C3A9FB}"/>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2" name="Google Shape;1117;p38">
                <a:extLst>
                  <a:ext uri="{FF2B5EF4-FFF2-40B4-BE49-F238E27FC236}">
                    <a16:creationId xmlns:a16="http://schemas.microsoft.com/office/drawing/2014/main" id="{B5477888-8999-3427-9566-73C21EAF2A2B}"/>
                  </a:ext>
                </a:extLst>
              </p:cNvPr>
              <p:cNvSpPr/>
              <p:nvPr/>
            </p:nvSpPr>
            <p:spPr>
              <a:xfrm>
                <a:off x="1401796" y="4606270"/>
                <a:ext cx="4350014" cy="1483860"/>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7" name="Google Shape;1118;p38">
              <a:extLst>
                <a:ext uri="{FF2B5EF4-FFF2-40B4-BE49-F238E27FC236}">
                  <a16:creationId xmlns:a16="http://schemas.microsoft.com/office/drawing/2014/main" id="{5CA7583C-D431-AC14-9402-1C176B0F26C6}"/>
                </a:ext>
              </a:extLst>
            </p:cNvPr>
            <p:cNvSpPr/>
            <p:nvPr/>
          </p:nvSpPr>
          <p:spPr>
            <a:xfrm>
              <a:off x="1616030" y="2438268"/>
              <a:ext cx="226801"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dirty="0">
                <a:solidFill>
                  <a:srgbClr val="000000"/>
                </a:solidFill>
                <a:latin typeface="Arial"/>
                <a:ea typeface="Arial"/>
                <a:cs typeface="Arial"/>
                <a:sym typeface="Arial"/>
              </a:endParaRPr>
            </a:p>
          </p:txBody>
        </p:sp>
        <p:sp>
          <p:nvSpPr>
            <p:cNvPr id="8" name="Google Shape;1119;p38">
              <a:extLst>
                <a:ext uri="{FF2B5EF4-FFF2-40B4-BE49-F238E27FC236}">
                  <a16:creationId xmlns:a16="http://schemas.microsoft.com/office/drawing/2014/main" id="{D8360663-97F2-4C35-4936-D7A33F9A4F0B}"/>
                </a:ext>
              </a:extLst>
            </p:cNvPr>
            <p:cNvSpPr/>
            <p:nvPr/>
          </p:nvSpPr>
          <p:spPr>
            <a:xfrm>
              <a:off x="1473560" y="2431312"/>
              <a:ext cx="511743"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dirty="0">
                  <a:solidFill>
                    <a:srgbClr val="FFFFFF"/>
                  </a:solidFill>
                  <a:latin typeface="Denk One"/>
                  <a:ea typeface="Arial"/>
                  <a:cs typeface="Denk One"/>
                  <a:sym typeface="Denk One"/>
                </a:rPr>
                <a:t>1</a:t>
              </a:r>
              <a:r>
                <a:rPr lang="en" sz="1100" dirty="0">
                  <a:solidFill>
                    <a:srgbClr val="FFFFFF"/>
                  </a:solidFill>
                  <a:latin typeface="Denk One"/>
                  <a:cs typeface="Denk One"/>
                  <a:sym typeface="Denk One"/>
                </a:rPr>
                <a:t>2</a:t>
              </a:r>
              <a:endParaRPr sz="1100" b="0" i="0" u="none" strike="noStrike" cap="none" dirty="0">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854260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2">
          <a:extLst>
            <a:ext uri="{FF2B5EF4-FFF2-40B4-BE49-F238E27FC236}">
              <a16:creationId xmlns:a16="http://schemas.microsoft.com/office/drawing/2014/main" id="{D83CFA29-F8D3-B122-7192-8FE44CA2A453}"/>
            </a:ext>
          </a:extLst>
        </p:cNvPr>
        <p:cNvGrpSpPr/>
        <p:nvPr/>
      </p:nvGrpSpPr>
      <p:grpSpPr>
        <a:xfrm>
          <a:off x="0" y="0"/>
          <a:ext cx="0" cy="0"/>
          <a:chOff x="0" y="0"/>
          <a:chExt cx="0" cy="0"/>
        </a:xfrm>
      </p:grpSpPr>
      <p:sp>
        <p:nvSpPr>
          <p:cNvPr id="873" name="Google Shape;873;p29">
            <a:extLst>
              <a:ext uri="{FF2B5EF4-FFF2-40B4-BE49-F238E27FC236}">
                <a16:creationId xmlns:a16="http://schemas.microsoft.com/office/drawing/2014/main" id="{6AE67284-9A06-F234-2C9F-F0B4DEF3B530}"/>
              </a:ext>
            </a:extLst>
          </p:cNvPr>
          <p:cNvSpPr txBox="1">
            <a:spLocks noGrp="1"/>
          </p:cNvSpPr>
          <p:nvPr>
            <p:ph type="body" idx="1"/>
          </p:nvPr>
        </p:nvSpPr>
        <p:spPr>
          <a:xfrm>
            <a:off x="213360" y="315625"/>
            <a:ext cx="8249920" cy="6177300"/>
          </a:xfrm>
          <a:prstGeom prst="rect">
            <a:avLst/>
          </a:prstGeom>
          <a:noFill/>
          <a:ln>
            <a:noFill/>
          </a:ln>
        </p:spPr>
        <p:txBody>
          <a:bodyPr spcFirstLastPara="1" wrap="square" lIns="121900" tIns="121900" rIns="121900" bIns="121900" anchor="t" anchorCtr="0">
            <a:noAutofit/>
          </a:bodyPr>
          <a:lstStyle/>
          <a:p>
            <a:pPr marL="0" indent="0" algn="ctr">
              <a:lnSpc>
                <a:spcPct val="100000"/>
              </a:lnSpc>
              <a:buSzPts val="4000"/>
              <a:buNone/>
            </a:pPr>
            <a:r>
              <a:rPr lang="af-ZA" sz="2000" b="1" dirty="0">
                <a:solidFill>
                  <a:schemeClr val="accent2"/>
                </a:solidFill>
                <a:latin typeface="Denk One" panose="020B0604020202020204" charset="0"/>
                <a:cs typeface="Denk One" panose="020B0604020202020204" charset="0"/>
              </a:rPr>
              <a:t>DIAGRAMME DE SEQUENCE D’AUTHENTIFICATION</a:t>
            </a:r>
          </a:p>
          <a:p>
            <a:pPr marL="0" lvl="0" indent="0" algn="l" rtl="0">
              <a:lnSpc>
                <a:spcPct val="100000"/>
              </a:lnSpc>
              <a:spcBef>
                <a:spcPts val="0"/>
              </a:spcBef>
              <a:spcAft>
                <a:spcPts val="0"/>
              </a:spcAft>
              <a:buSzPts val="4000"/>
              <a:buNone/>
            </a:pPr>
            <a:endParaRPr lang="af-ZA" dirty="0"/>
          </a:p>
        </p:txBody>
      </p:sp>
      <p:sp>
        <p:nvSpPr>
          <p:cNvPr id="874" name="Google Shape;874;p29">
            <a:extLst>
              <a:ext uri="{FF2B5EF4-FFF2-40B4-BE49-F238E27FC236}">
                <a16:creationId xmlns:a16="http://schemas.microsoft.com/office/drawing/2014/main" id="{1AA951F7-8DFF-0227-21B2-72D3122B077C}"/>
              </a:ext>
            </a:extLst>
          </p:cNvPr>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pic>
        <p:nvPicPr>
          <p:cNvPr id="4" name="Image 3">
            <a:extLst>
              <a:ext uri="{FF2B5EF4-FFF2-40B4-BE49-F238E27FC236}">
                <a16:creationId xmlns:a16="http://schemas.microsoft.com/office/drawing/2014/main" id="{EE9B7C30-FB13-6664-C024-04B27A09EE29}"/>
              </a:ext>
            </a:extLst>
          </p:cNvPr>
          <p:cNvPicPr>
            <a:picLocks noChangeAspect="1"/>
          </p:cNvPicPr>
          <p:nvPr/>
        </p:nvPicPr>
        <p:blipFill>
          <a:blip r:embed="rId3"/>
          <a:stretch>
            <a:fillRect/>
          </a:stretch>
        </p:blipFill>
        <p:spPr>
          <a:xfrm>
            <a:off x="533814" y="869714"/>
            <a:ext cx="7726266" cy="5757037"/>
          </a:xfrm>
          <a:prstGeom prst="rect">
            <a:avLst/>
          </a:prstGeom>
        </p:spPr>
      </p:pic>
      <p:grpSp>
        <p:nvGrpSpPr>
          <p:cNvPr id="5" name="Google Shape;1112;p38">
            <a:extLst>
              <a:ext uri="{FF2B5EF4-FFF2-40B4-BE49-F238E27FC236}">
                <a16:creationId xmlns:a16="http://schemas.microsoft.com/office/drawing/2014/main" id="{0BD2BC6C-2AF4-F899-B009-E2772F7B6FBA}"/>
              </a:ext>
            </a:extLst>
          </p:cNvPr>
          <p:cNvGrpSpPr/>
          <p:nvPr/>
        </p:nvGrpSpPr>
        <p:grpSpPr>
          <a:xfrm>
            <a:off x="10948912" y="5835097"/>
            <a:ext cx="1243086" cy="909562"/>
            <a:chOff x="842656" y="1869788"/>
            <a:chExt cx="1142647" cy="795280"/>
          </a:xfrm>
        </p:grpSpPr>
        <p:grpSp>
          <p:nvGrpSpPr>
            <p:cNvPr id="6" name="Google Shape;1113;p38">
              <a:extLst>
                <a:ext uri="{FF2B5EF4-FFF2-40B4-BE49-F238E27FC236}">
                  <a16:creationId xmlns:a16="http://schemas.microsoft.com/office/drawing/2014/main" id="{99C0D1E0-1D85-3164-5408-258DF89B0DD6}"/>
                </a:ext>
              </a:extLst>
            </p:cNvPr>
            <p:cNvGrpSpPr/>
            <p:nvPr/>
          </p:nvGrpSpPr>
          <p:grpSpPr>
            <a:xfrm>
              <a:off x="842656" y="1869788"/>
              <a:ext cx="1041861" cy="739124"/>
              <a:chOff x="1311950" y="2876549"/>
              <a:chExt cx="4529830" cy="3213581"/>
            </a:xfrm>
          </p:grpSpPr>
          <p:sp>
            <p:nvSpPr>
              <p:cNvPr id="9" name="Google Shape;1114;p38">
                <a:extLst>
                  <a:ext uri="{FF2B5EF4-FFF2-40B4-BE49-F238E27FC236}">
                    <a16:creationId xmlns:a16="http://schemas.microsoft.com/office/drawing/2014/main" id="{D6BCB5ED-7AE5-586E-C262-4082F0F3F552}"/>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0" name="Google Shape;1115;p38">
                <a:extLst>
                  <a:ext uri="{FF2B5EF4-FFF2-40B4-BE49-F238E27FC236}">
                    <a16:creationId xmlns:a16="http://schemas.microsoft.com/office/drawing/2014/main" id="{74DFF3C1-6E0A-7024-752F-DBA004AE66B3}"/>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 name="Google Shape;1116;p38">
                <a:extLst>
                  <a:ext uri="{FF2B5EF4-FFF2-40B4-BE49-F238E27FC236}">
                    <a16:creationId xmlns:a16="http://schemas.microsoft.com/office/drawing/2014/main" id="{1E9A9F10-EBD6-6CC0-832B-B671642C1864}"/>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2" name="Google Shape;1117;p38">
                <a:extLst>
                  <a:ext uri="{FF2B5EF4-FFF2-40B4-BE49-F238E27FC236}">
                    <a16:creationId xmlns:a16="http://schemas.microsoft.com/office/drawing/2014/main" id="{BF5601BA-843F-D546-DDB5-68F851D47F56}"/>
                  </a:ext>
                </a:extLst>
              </p:cNvPr>
              <p:cNvSpPr/>
              <p:nvPr/>
            </p:nvSpPr>
            <p:spPr>
              <a:xfrm>
                <a:off x="1401796" y="4606270"/>
                <a:ext cx="4350014" cy="1483860"/>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7" name="Google Shape;1118;p38">
              <a:extLst>
                <a:ext uri="{FF2B5EF4-FFF2-40B4-BE49-F238E27FC236}">
                  <a16:creationId xmlns:a16="http://schemas.microsoft.com/office/drawing/2014/main" id="{3665DD85-4865-9DA2-05BF-929FF0990A09}"/>
                </a:ext>
              </a:extLst>
            </p:cNvPr>
            <p:cNvSpPr/>
            <p:nvPr/>
          </p:nvSpPr>
          <p:spPr>
            <a:xfrm>
              <a:off x="1616030" y="2438268"/>
              <a:ext cx="226801"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dirty="0">
                <a:solidFill>
                  <a:srgbClr val="000000"/>
                </a:solidFill>
                <a:latin typeface="Arial"/>
                <a:ea typeface="Arial"/>
                <a:cs typeface="Arial"/>
                <a:sym typeface="Arial"/>
              </a:endParaRPr>
            </a:p>
          </p:txBody>
        </p:sp>
        <p:sp>
          <p:nvSpPr>
            <p:cNvPr id="8" name="Google Shape;1119;p38">
              <a:extLst>
                <a:ext uri="{FF2B5EF4-FFF2-40B4-BE49-F238E27FC236}">
                  <a16:creationId xmlns:a16="http://schemas.microsoft.com/office/drawing/2014/main" id="{02C8CE86-7415-6D3A-3C7E-BCC6C4AAF8AD}"/>
                </a:ext>
              </a:extLst>
            </p:cNvPr>
            <p:cNvSpPr/>
            <p:nvPr/>
          </p:nvSpPr>
          <p:spPr>
            <a:xfrm>
              <a:off x="1473560" y="2431312"/>
              <a:ext cx="511743"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dirty="0">
                  <a:solidFill>
                    <a:srgbClr val="FFFFFF"/>
                  </a:solidFill>
                  <a:latin typeface="Denk One"/>
                  <a:ea typeface="Arial"/>
                  <a:cs typeface="Denk One"/>
                  <a:sym typeface="Denk One"/>
                </a:rPr>
                <a:t>13</a:t>
              </a:r>
              <a:endParaRPr sz="1100" b="0" i="0" u="none" strike="noStrike" cap="none" dirty="0">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3631377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6">
          <a:extLst>
            <a:ext uri="{FF2B5EF4-FFF2-40B4-BE49-F238E27FC236}">
              <a16:creationId xmlns:a16="http://schemas.microsoft.com/office/drawing/2014/main" id="{082BF8F2-2800-7658-B46A-163872D258E8}"/>
            </a:ext>
          </a:extLst>
        </p:cNvPr>
        <p:cNvGrpSpPr/>
        <p:nvPr/>
      </p:nvGrpSpPr>
      <p:grpSpPr>
        <a:xfrm>
          <a:off x="0" y="0"/>
          <a:ext cx="0" cy="0"/>
          <a:chOff x="0" y="0"/>
          <a:chExt cx="0" cy="0"/>
        </a:xfrm>
      </p:grpSpPr>
      <p:sp>
        <p:nvSpPr>
          <p:cNvPr id="857" name="Google Shape;857;p27">
            <a:extLst>
              <a:ext uri="{FF2B5EF4-FFF2-40B4-BE49-F238E27FC236}">
                <a16:creationId xmlns:a16="http://schemas.microsoft.com/office/drawing/2014/main" id="{88A59747-6795-A4C4-AE60-F0FD12AD182C}"/>
              </a:ext>
            </a:extLst>
          </p:cNvPr>
          <p:cNvSpPr txBox="1">
            <a:spLocks noGrp="1"/>
          </p:cNvSpPr>
          <p:nvPr>
            <p:ph type="title"/>
          </p:nvPr>
        </p:nvSpPr>
        <p:spPr>
          <a:xfrm>
            <a:off x="532125" y="395575"/>
            <a:ext cx="4326300" cy="15924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12000"/>
              <a:buNone/>
            </a:pPr>
            <a:r>
              <a:rPr lang="en" dirty="0"/>
              <a:t>07</a:t>
            </a:r>
            <a:endParaRPr dirty="0"/>
          </a:p>
        </p:txBody>
      </p:sp>
      <p:sp>
        <p:nvSpPr>
          <p:cNvPr id="859" name="Google Shape;859;p27">
            <a:extLst>
              <a:ext uri="{FF2B5EF4-FFF2-40B4-BE49-F238E27FC236}">
                <a16:creationId xmlns:a16="http://schemas.microsoft.com/office/drawing/2014/main" id="{ECC9609A-4957-3006-4CA1-D061F407E85F}"/>
              </a:ext>
            </a:extLst>
          </p:cNvPr>
          <p:cNvSpPr txBox="1">
            <a:spLocks noGrp="1"/>
          </p:cNvSpPr>
          <p:nvPr>
            <p:ph type="title" idx="2"/>
          </p:nvPr>
        </p:nvSpPr>
        <p:spPr>
          <a:xfrm>
            <a:off x="689725" y="2041175"/>
            <a:ext cx="70494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af-ZA" dirty="0"/>
              <a:t>CONCLUSION ET PERSPECTIVES</a:t>
            </a:r>
            <a:endParaRPr dirty="0"/>
          </a:p>
        </p:txBody>
      </p:sp>
      <p:sp>
        <p:nvSpPr>
          <p:cNvPr id="860" name="Google Shape;860;p27">
            <a:extLst>
              <a:ext uri="{FF2B5EF4-FFF2-40B4-BE49-F238E27FC236}">
                <a16:creationId xmlns:a16="http://schemas.microsoft.com/office/drawing/2014/main" id="{438FB57F-772A-8B49-37F1-A9D9536DF752}"/>
              </a:ext>
            </a:extLst>
          </p:cNvPr>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pic>
        <p:nvPicPr>
          <p:cNvPr id="5" name="Graphique 4">
            <a:extLst>
              <a:ext uri="{FF2B5EF4-FFF2-40B4-BE49-F238E27FC236}">
                <a16:creationId xmlns:a16="http://schemas.microsoft.com/office/drawing/2014/main" id="{BE49D88B-31F0-BFB5-B1FF-A8D72F8FD2F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38290" y="3972560"/>
            <a:ext cx="4336001" cy="2885440"/>
          </a:xfrm>
          <a:prstGeom prst="rect">
            <a:avLst/>
          </a:prstGeom>
        </p:spPr>
      </p:pic>
      <p:grpSp>
        <p:nvGrpSpPr>
          <p:cNvPr id="24" name="Google Shape;1112;p38">
            <a:extLst>
              <a:ext uri="{FF2B5EF4-FFF2-40B4-BE49-F238E27FC236}">
                <a16:creationId xmlns:a16="http://schemas.microsoft.com/office/drawing/2014/main" id="{4ABAF4C3-54DA-B1F3-6A03-144646C7204D}"/>
              </a:ext>
            </a:extLst>
          </p:cNvPr>
          <p:cNvGrpSpPr/>
          <p:nvPr/>
        </p:nvGrpSpPr>
        <p:grpSpPr>
          <a:xfrm>
            <a:off x="10948912" y="5835097"/>
            <a:ext cx="1243086" cy="909562"/>
            <a:chOff x="842656" y="1869788"/>
            <a:chExt cx="1142647" cy="795280"/>
          </a:xfrm>
        </p:grpSpPr>
        <p:grpSp>
          <p:nvGrpSpPr>
            <p:cNvPr id="25" name="Google Shape;1113;p38">
              <a:extLst>
                <a:ext uri="{FF2B5EF4-FFF2-40B4-BE49-F238E27FC236}">
                  <a16:creationId xmlns:a16="http://schemas.microsoft.com/office/drawing/2014/main" id="{444E28B3-1736-608C-57B3-A2A4E0D2BD52}"/>
                </a:ext>
              </a:extLst>
            </p:cNvPr>
            <p:cNvGrpSpPr/>
            <p:nvPr/>
          </p:nvGrpSpPr>
          <p:grpSpPr>
            <a:xfrm>
              <a:off x="842656" y="1869788"/>
              <a:ext cx="1041861" cy="739124"/>
              <a:chOff x="1311950" y="2876549"/>
              <a:chExt cx="4529830" cy="3213581"/>
            </a:xfrm>
          </p:grpSpPr>
          <p:sp>
            <p:nvSpPr>
              <p:cNvPr id="28" name="Google Shape;1114;p38">
                <a:extLst>
                  <a:ext uri="{FF2B5EF4-FFF2-40B4-BE49-F238E27FC236}">
                    <a16:creationId xmlns:a16="http://schemas.microsoft.com/office/drawing/2014/main" id="{CBE3097B-87B8-1FB4-1B91-5153AD0B910B}"/>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29" name="Google Shape;1115;p38">
                <a:extLst>
                  <a:ext uri="{FF2B5EF4-FFF2-40B4-BE49-F238E27FC236}">
                    <a16:creationId xmlns:a16="http://schemas.microsoft.com/office/drawing/2014/main" id="{9655C6AF-8D8B-6BA8-AAB9-E5CECD80EDE3}"/>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30" name="Google Shape;1116;p38">
                <a:extLst>
                  <a:ext uri="{FF2B5EF4-FFF2-40B4-BE49-F238E27FC236}">
                    <a16:creationId xmlns:a16="http://schemas.microsoft.com/office/drawing/2014/main" id="{7FADD417-3C7E-2226-6277-0F3A99834693}"/>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31" name="Google Shape;1117;p38">
                <a:extLst>
                  <a:ext uri="{FF2B5EF4-FFF2-40B4-BE49-F238E27FC236}">
                    <a16:creationId xmlns:a16="http://schemas.microsoft.com/office/drawing/2014/main" id="{1FEBE958-619C-D981-C207-99B00A1972B8}"/>
                  </a:ext>
                </a:extLst>
              </p:cNvPr>
              <p:cNvSpPr/>
              <p:nvPr/>
            </p:nvSpPr>
            <p:spPr>
              <a:xfrm>
                <a:off x="1401796" y="4606270"/>
                <a:ext cx="4350014" cy="1483860"/>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26" name="Google Shape;1118;p38">
              <a:extLst>
                <a:ext uri="{FF2B5EF4-FFF2-40B4-BE49-F238E27FC236}">
                  <a16:creationId xmlns:a16="http://schemas.microsoft.com/office/drawing/2014/main" id="{128137B0-193C-1FB4-C488-C4D005BA6157}"/>
                </a:ext>
              </a:extLst>
            </p:cNvPr>
            <p:cNvSpPr/>
            <p:nvPr/>
          </p:nvSpPr>
          <p:spPr>
            <a:xfrm>
              <a:off x="1616030" y="2438268"/>
              <a:ext cx="226801"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dirty="0">
                <a:solidFill>
                  <a:srgbClr val="000000"/>
                </a:solidFill>
                <a:latin typeface="Arial"/>
                <a:ea typeface="Arial"/>
                <a:cs typeface="Arial"/>
                <a:sym typeface="Arial"/>
              </a:endParaRPr>
            </a:p>
          </p:txBody>
        </p:sp>
        <p:sp>
          <p:nvSpPr>
            <p:cNvPr id="27" name="Google Shape;1119;p38">
              <a:extLst>
                <a:ext uri="{FF2B5EF4-FFF2-40B4-BE49-F238E27FC236}">
                  <a16:creationId xmlns:a16="http://schemas.microsoft.com/office/drawing/2014/main" id="{FFDD3714-9373-ABE0-DBCC-FA204646085E}"/>
                </a:ext>
              </a:extLst>
            </p:cNvPr>
            <p:cNvSpPr/>
            <p:nvPr/>
          </p:nvSpPr>
          <p:spPr>
            <a:xfrm>
              <a:off x="1473560" y="2431312"/>
              <a:ext cx="511743"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dirty="0">
                  <a:solidFill>
                    <a:srgbClr val="FFFFFF"/>
                  </a:solidFill>
                  <a:latin typeface="Denk One"/>
                  <a:ea typeface="Arial"/>
                  <a:cs typeface="Denk One"/>
                  <a:sym typeface="Denk One"/>
                </a:rPr>
                <a:t>1</a:t>
              </a:r>
              <a:r>
                <a:rPr lang="en" sz="1100" dirty="0">
                  <a:solidFill>
                    <a:srgbClr val="FFFFFF"/>
                  </a:solidFill>
                  <a:latin typeface="Denk One"/>
                  <a:cs typeface="Denk One"/>
                  <a:sym typeface="Denk One"/>
                </a:rPr>
                <a:t>4</a:t>
              </a:r>
              <a:endParaRPr sz="1100" b="0" i="0" u="none" strike="noStrike" cap="none" dirty="0">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235682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46"/>
          <p:cNvSpPr txBox="1">
            <a:spLocks noGrp="1"/>
          </p:cNvSpPr>
          <p:nvPr>
            <p:ph type="title"/>
          </p:nvPr>
        </p:nvSpPr>
        <p:spPr>
          <a:xfrm>
            <a:off x="5952800" y="2640615"/>
            <a:ext cx="4627500" cy="13416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0"/>
              </a:spcBef>
              <a:spcAft>
                <a:spcPts val="0"/>
              </a:spcAft>
              <a:buSzPts val="7000"/>
              <a:buNone/>
            </a:pPr>
            <a:r>
              <a:rPr lang="en" dirty="0"/>
              <a:t>Thank you!</a:t>
            </a:r>
            <a:endParaRPr dirty="0"/>
          </a:p>
        </p:txBody>
      </p:sp>
      <p:grpSp>
        <p:nvGrpSpPr>
          <p:cNvPr id="6" name="Google Shape;1112;p38">
            <a:extLst>
              <a:ext uri="{FF2B5EF4-FFF2-40B4-BE49-F238E27FC236}">
                <a16:creationId xmlns:a16="http://schemas.microsoft.com/office/drawing/2014/main" id="{C26F7398-88A1-1055-AAFE-5FE34DB791AB}"/>
              </a:ext>
            </a:extLst>
          </p:cNvPr>
          <p:cNvGrpSpPr/>
          <p:nvPr/>
        </p:nvGrpSpPr>
        <p:grpSpPr>
          <a:xfrm>
            <a:off x="10948912" y="5835097"/>
            <a:ext cx="1243086" cy="909562"/>
            <a:chOff x="842656" y="1869788"/>
            <a:chExt cx="1142647" cy="795280"/>
          </a:xfrm>
        </p:grpSpPr>
        <p:grpSp>
          <p:nvGrpSpPr>
            <p:cNvPr id="7" name="Google Shape;1113;p38">
              <a:extLst>
                <a:ext uri="{FF2B5EF4-FFF2-40B4-BE49-F238E27FC236}">
                  <a16:creationId xmlns:a16="http://schemas.microsoft.com/office/drawing/2014/main" id="{8B6F9BDB-1F76-56E0-0CA1-004134DFD158}"/>
                </a:ext>
              </a:extLst>
            </p:cNvPr>
            <p:cNvGrpSpPr/>
            <p:nvPr/>
          </p:nvGrpSpPr>
          <p:grpSpPr>
            <a:xfrm>
              <a:off x="842656" y="1869788"/>
              <a:ext cx="1041861" cy="739124"/>
              <a:chOff x="1311950" y="2876549"/>
              <a:chExt cx="4529830" cy="3213581"/>
            </a:xfrm>
          </p:grpSpPr>
          <p:sp>
            <p:nvSpPr>
              <p:cNvPr id="10" name="Google Shape;1114;p38">
                <a:extLst>
                  <a:ext uri="{FF2B5EF4-FFF2-40B4-BE49-F238E27FC236}">
                    <a16:creationId xmlns:a16="http://schemas.microsoft.com/office/drawing/2014/main" id="{4DDD96FF-86EF-8C5D-972E-26F46280A871}"/>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 name="Google Shape;1115;p38">
                <a:extLst>
                  <a:ext uri="{FF2B5EF4-FFF2-40B4-BE49-F238E27FC236}">
                    <a16:creationId xmlns:a16="http://schemas.microsoft.com/office/drawing/2014/main" id="{E250A3B0-8F4B-C9FF-7776-B3C422C47FD0}"/>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2" name="Google Shape;1116;p38">
                <a:extLst>
                  <a:ext uri="{FF2B5EF4-FFF2-40B4-BE49-F238E27FC236}">
                    <a16:creationId xmlns:a16="http://schemas.microsoft.com/office/drawing/2014/main" id="{149DEF46-303C-69DB-C6B1-F1CA4D13E3D9}"/>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3" name="Google Shape;1117;p38">
                <a:extLst>
                  <a:ext uri="{FF2B5EF4-FFF2-40B4-BE49-F238E27FC236}">
                    <a16:creationId xmlns:a16="http://schemas.microsoft.com/office/drawing/2014/main" id="{0D754590-0B0A-D217-488D-8FCE5B7B63CC}"/>
                  </a:ext>
                </a:extLst>
              </p:cNvPr>
              <p:cNvSpPr/>
              <p:nvPr/>
            </p:nvSpPr>
            <p:spPr>
              <a:xfrm>
                <a:off x="1401796" y="4606270"/>
                <a:ext cx="4350014" cy="1483860"/>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8" name="Google Shape;1118;p38">
              <a:extLst>
                <a:ext uri="{FF2B5EF4-FFF2-40B4-BE49-F238E27FC236}">
                  <a16:creationId xmlns:a16="http://schemas.microsoft.com/office/drawing/2014/main" id="{6DA7B3F3-0A95-C9BF-8840-BCF6BE487BF4}"/>
                </a:ext>
              </a:extLst>
            </p:cNvPr>
            <p:cNvSpPr/>
            <p:nvPr/>
          </p:nvSpPr>
          <p:spPr>
            <a:xfrm>
              <a:off x="1616030" y="2438268"/>
              <a:ext cx="226801"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dirty="0">
                <a:solidFill>
                  <a:srgbClr val="000000"/>
                </a:solidFill>
                <a:latin typeface="Arial"/>
                <a:ea typeface="Arial"/>
                <a:cs typeface="Arial"/>
                <a:sym typeface="Arial"/>
              </a:endParaRPr>
            </a:p>
          </p:txBody>
        </p:sp>
        <p:sp>
          <p:nvSpPr>
            <p:cNvPr id="9" name="Google Shape;1119;p38">
              <a:extLst>
                <a:ext uri="{FF2B5EF4-FFF2-40B4-BE49-F238E27FC236}">
                  <a16:creationId xmlns:a16="http://schemas.microsoft.com/office/drawing/2014/main" id="{3AF5BF83-32FB-9F62-FE46-0E2E1E122AF1}"/>
                </a:ext>
              </a:extLst>
            </p:cNvPr>
            <p:cNvSpPr/>
            <p:nvPr/>
          </p:nvSpPr>
          <p:spPr>
            <a:xfrm>
              <a:off x="1473560" y="2431312"/>
              <a:ext cx="511743"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dirty="0">
                  <a:solidFill>
                    <a:srgbClr val="FFFFFF"/>
                  </a:solidFill>
                  <a:latin typeface="Denk One"/>
                  <a:ea typeface="Arial"/>
                  <a:cs typeface="Denk One"/>
                  <a:sym typeface="Denk One"/>
                </a:rPr>
                <a:t>1</a:t>
              </a:r>
              <a:r>
                <a:rPr lang="en" sz="1100" dirty="0">
                  <a:solidFill>
                    <a:srgbClr val="FFFFFF"/>
                  </a:solidFill>
                  <a:latin typeface="Denk One"/>
                  <a:cs typeface="Denk One"/>
                  <a:sym typeface="Denk One"/>
                </a:rPr>
                <a:t>5</a:t>
              </a:r>
              <a:endParaRPr sz="1100" b="0" i="0" u="none" strike="noStrike" cap="none" dirty="0">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grpSp>
        <p:nvGrpSpPr>
          <p:cNvPr id="816" name="Google Shape;816;p26"/>
          <p:cNvGrpSpPr/>
          <p:nvPr/>
        </p:nvGrpSpPr>
        <p:grpSpPr>
          <a:xfrm rot="-790631" flipH="1">
            <a:off x="1816692" y="2199442"/>
            <a:ext cx="1287274" cy="794963"/>
            <a:chOff x="6551993" y="1927595"/>
            <a:chExt cx="2643703" cy="2139960"/>
          </a:xfrm>
        </p:grpSpPr>
        <p:grpSp>
          <p:nvGrpSpPr>
            <p:cNvPr id="817" name="Google Shape;817;p26"/>
            <p:cNvGrpSpPr/>
            <p:nvPr/>
          </p:nvGrpSpPr>
          <p:grpSpPr>
            <a:xfrm>
              <a:off x="6551993" y="1927719"/>
              <a:ext cx="2643703" cy="2139836"/>
              <a:chOff x="6551993" y="1927719"/>
              <a:chExt cx="2643703" cy="2139836"/>
            </a:xfrm>
          </p:grpSpPr>
          <p:sp>
            <p:nvSpPr>
              <p:cNvPr id="818" name="Google Shape;818;p26"/>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9" name="Google Shape;819;p26"/>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20" name="Google Shape;820;p26"/>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1" name="Google Shape;821;p26"/>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2" name="Google Shape;822;p26"/>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23" name="Google Shape;823;p26"/>
          <p:cNvGrpSpPr/>
          <p:nvPr/>
        </p:nvGrpSpPr>
        <p:grpSpPr>
          <a:xfrm rot="-790631" flipH="1">
            <a:off x="1761692" y="4213455"/>
            <a:ext cx="1287274" cy="794963"/>
            <a:chOff x="6551993" y="1927595"/>
            <a:chExt cx="2643703" cy="2139960"/>
          </a:xfrm>
        </p:grpSpPr>
        <p:grpSp>
          <p:nvGrpSpPr>
            <p:cNvPr id="824" name="Google Shape;824;p26"/>
            <p:cNvGrpSpPr/>
            <p:nvPr/>
          </p:nvGrpSpPr>
          <p:grpSpPr>
            <a:xfrm>
              <a:off x="6551993" y="1927719"/>
              <a:ext cx="2643703" cy="2139836"/>
              <a:chOff x="6551993" y="1927719"/>
              <a:chExt cx="2643703" cy="2139836"/>
            </a:xfrm>
          </p:grpSpPr>
          <p:sp>
            <p:nvSpPr>
              <p:cNvPr id="825" name="Google Shape;825;p26"/>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6" name="Google Shape;826;p26"/>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27" name="Google Shape;827;p26"/>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8" name="Google Shape;828;p26"/>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9" name="Google Shape;829;p26"/>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30" name="Google Shape;830;p26"/>
          <p:cNvGrpSpPr/>
          <p:nvPr/>
        </p:nvGrpSpPr>
        <p:grpSpPr>
          <a:xfrm rot="-790631" flipH="1">
            <a:off x="5708417" y="2243642"/>
            <a:ext cx="1287274" cy="794963"/>
            <a:chOff x="6551993" y="1927595"/>
            <a:chExt cx="2643703" cy="2139960"/>
          </a:xfrm>
        </p:grpSpPr>
        <p:grpSp>
          <p:nvGrpSpPr>
            <p:cNvPr id="831" name="Google Shape;831;p26"/>
            <p:cNvGrpSpPr/>
            <p:nvPr/>
          </p:nvGrpSpPr>
          <p:grpSpPr>
            <a:xfrm>
              <a:off x="6551993" y="1927719"/>
              <a:ext cx="2643703" cy="2139836"/>
              <a:chOff x="6551993" y="1927719"/>
              <a:chExt cx="2643703" cy="2139836"/>
            </a:xfrm>
          </p:grpSpPr>
          <p:sp>
            <p:nvSpPr>
              <p:cNvPr id="832" name="Google Shape;832;p26"/>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3" name="Google Shape;833;p26"/>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34" name="Google Shape;834;p26"/>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5" name="Google Shape;835;p26"/>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6" name="Google Shape;836;p26"/>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37" name="Google Shape;837;p26"/>
          <p:cNvGrpSpPr/>
          <p:nvPr/>
        </p:nvGrpSpPr>
        <p:grpSpPr>
          <a:xfrm rot="-790631" flipH="1">
            <a:off x="5729617" y="4257655"/>
            <a:ext cx="1287274" cy="794963"/>
            <a:chOff x="6551993" y="1927595"/>
            <a:chExt cx="2643703" cy="2139960"/>
          </a:xfrm>
        </p:grpSpPr>
        <p:grpSp>
          <p:nvGrpSpPr>
            <p:cNvPr id="838" name="Google Shape;838;p26"/>
            <p:cNvGrpSpPr/>
            <p:nvPr/>
          </p:nvGrpSpPr>
          <p:grpSpPr>
            <a:xfrm>
              <a:off x="6551993" y="1927719"/>
              <a:ext cx="2643703" cy="2139836"/>
              <a:chOff x="6551993" y="1927719"/>
              <a:chExt cx="2643703" cy="2139836"/>
            </a:xfrm>
          </p:grpSpPr>
          <p:sp>
            <p:nvSpPr>
              <p:cNvPr id="839" name="Google Shape;839;p26"/>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0" name="Google Shape;840;p26"/>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41" name="Google Shape;841;p26"/>
            <p:cNvSpPr/>
            <p:nvPr/>
          </p:nvSpPr>
          <p:spPr>
            <a:xfrm>
              <a:off x="6557400" y="1927595"/>
              <a:ext cx="2234820" cy="1087162"/>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2" name="Google Shape;842;p26"/>
            <p:cNvSpPr/>
            <p:nvPr/>
          </p:nvSpPr>
          <p:spPr>
            <a:xfrm>
              <a:off x="7040195" y="2691080"/>
              <a:ext cx="464475" cy="1359807"/>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3" name="Google Shape;843;p26"/>
            <p:cNvSpPr/>
            <p:nvPr/>
          </p:nvSpPr>
          <p:spPr>
            <a:xfrm>
              <a:off x="8415435" y="2690958"/>
              <a:ext cx="780242" cy="66784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844" name="Google Shape;844;p26"/>
          <p:cNvSpPr txBox="1">
            <a:spLocks noGrp="1"/>
          </p:cNvSpPr>
          <p:nvPr>
            <p:ph type="body" idx="1"/>
          </p:nvPr>
        </p:nvSpPr>
        <p:spPr>
          <a:xfrm>
            <a:off x="720400" y="2841595"/>
            <a:ext cx="3294600" cy="1322700"/>
          </a:xfrm>
          <a:prstGeom prst="rect">
            <a:avLst/>
          </a:prstGeom>
          <a:noFill/>
          <a:ln>
            <a:noFill/>
          </a:ln>
        </p:spPr>
        <p:txBody>
          <a:bodyPr spcFirstLastPara="1" wrap="square" lIns="121900" tIns="121900" rIns="121900" bIns="121900" anchor="t" anchorCtr="0">
            <a:noAutofit/>
          </a:bodyPr>
          <a:lstStyle/>
          <a:p>
            <a:pPr marL="0" lvl="0" indent="0" algn="l" rtl="0">
              <a:lnSpc>
                <a:spcPct val="200000"/>
              </a:lnSpc>
              <a:spcBef>
                <a:spcPts val="0"/>
              </a:spcBef>
              <a:spcAft>
                <a:spcPts val="2100"/>
              </a:spcAft>
              <a:buSzPts val="1800"/>
              <a:buNone/>
            </a:pPr>
            <a:r>
              <a:rPr lang="en"/>
              <a:t>We will talk about this first.</a:t>
            </a:r>
            <a:endParaRPr/>
          </a:p>
        </p:txBody>
      </p:sp>
      <p:sp>
        <p:nvSpPr>
          <p:cNvPr id="845" name="Google Shape;845;p26"/>
          <p:cNvSpPr txBox="1">
            <a:spLocks noGrp="1"/>
          </p:cNvSpPr>
          <p:nvPr>
            <p:ph type="title"/>
          </p:nvPr>
        </p:nvSpPr>
        <p:spPr>
          <a:xfrm>
            <a:off x="720400" y="669575"/>
            <a:ext cx="110559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a:t>Here is where you add your talking points.</a:t>
            </a:r>
            <a:endParaRPr/>
          </a:p>
        </p:txBody>
      </p:sp>
      <p:sp>
        <p:nvSpPr>
          <p:cNvPr id="846" name="Google Shape;846;p26"/>
          <p:cNvSpPr txBox="1">
            <a:spLocks noGrp="1"/>
          </p:cNvSpPr>
          <p:nvPr>
            <p:ph type="body" idx="2"/>
          </p:nvPr>
        </p:nvSpPr>
        <p:spPr>
          <a:xfrm>
            <a:off x="4678325" y="2841595"/>
            <a:ext cx="3294600" cy="1322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800"/>
              <a:buNone/>
            </a:pPr>
            <a:r>
              <a:rPr lang="en"/>
              <a:t>We will talk about this second.</a:t>
            </a:r>
            <a:endParaRPr/>
          </a:p>
        </p:txBody>
      </p:sp>
      <p:sp>
        <p:nvSpPr>
          <p:cNvPr id="847" name="Google Shape;847;p26"/>
          <p:cNvSpPr txBox="1">
            <a:spLocks noGrp="1"/>
          </p:cNvSpPr>
          <p:nvPr>
            <p:ph type="body" idx="3"/>
          </p:nvPr>
        </p:nvSpPr>
        <p:spPr>
          <a:xfrm>
            <a:off x="720400" y="4882654"/>
            <a:ext cx="3294600" cy="1322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800"/>
              <a:buNone/>
            </a:pPr>
            <a:r>
              <a:rPr lang="en"/>
              <a:t>After that we will talk about this.</a:t>
            </a:r>
            <a:endParaRPr/>
          </a:p>
        </p:txBody>
      </p:sp>
      <p:sp>
        <p:nvSpPr>
          <p:cNvPr id="848" name="Google Shape;848;p26"/>
          <p:cNvSpPr txBox="1">
            <a:spLocks noGrp="1"/>
          </p:cNvSpPr>
          <p:nvPr>
            <p:ph type="body" idx="4"/>
          </p:nvPr>
        </p:nvSpPr>
        <p:spPr>
          <a:xfrm>
            <a:off x="4678325" y="4882654"/>
            <a:ext cx="3294600" cy="1322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800"/>
              <a:buNone/>
            </a:pPr>
            <a:r>
              <a:rPr lang="en"/>
              <a:t>And we will talk about this last.</a:t>
            </a:r>
            <a:endParaRPr/>
          </a:p>
        </p:txBody>
      </p:sp>
      <p:sp>
        <p:nvSpPr>
          <p:cNvPr id="849" name="Google Shape;849;p26"/>
          <p:cNvSpPr txBox="1">
            <a:spLocks noGrp="1"/>
          </p:cNvSpPr>
          <p:nvPr>
            <p:ph type="title" idx="5"/>
          </p:nvPr>
        </p:nvSpPr>
        <p:spPr>
          <a:xfrm>
            <a:off x="720400" y="2145825"/>
            <a:ext cx="3294600" cy="6957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3500"/>
              <a:buNone/>
            </a:pPr>
            <a:r>
              <a:rPr lang="en"/>
              <a:t>01</a:t>
            </a:r>
            <a:endParaRPr/>
          </a:p>
        </p:txBody>
      </p:sp>
      <p:sp>
        <p:nvSpPr>
          <p:cNvPr id="850" name="Google Shape;850;p26"/>
          <p:cNvSpPr txBox="1">
            <a:spLocks noGrp="1"/>
          </p:cNvSpPr>
          <p:nvPr>
            <p:ph type="title" idx="6"/>
          </p:nvPr>
        </p:nvSpPr>
        <p:spPr>
          <a:xfrm>
            <a:off x="4678325" y="2145825"/>
            <a:ext cx="3294600" cy="6957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3500"/>
              <a:buNone/>
            </a:pPr>
            <a:r>
              <a:rPr lang="en"/>
              <a:t>02</a:t>
            </a:r>
            <a:endParaRPr/>
          </a:p>
        </p:txBody>
      </p:sp>
      <p:sp>
        <p:nvSpPr>
          <p:cNvPr id="851" name="Google Shape;851;p26"/>
          <p:cNvSpPr txBox="1">
            <a:spLocks noGrp="1"/>
          </p:cNvSpPr>
          <p:nvPr>
            <p:ph type="title" idx="7"/>
          </p:nvPr>
        </p:nvSpPr>
        <p:spPr>
          <a:xfrm>
            <a:off x="720400" y="4186884"/>
            <a:ext cx="3294600" cy="6957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3500"/>
              <a:buNone/>
            </a:pPr>
            <a:r>
              <a:rPr lang="en"/>
              <a:t>03</a:t>
            </a:r>
            <a:endParaRPr/>
          </a:p>
        </p:txBody>
      </p:sp>
      <p:sp>
        <p:nvSpPr>
          <p:cNvPr id="852" name="Google Shape;852;p26"/>
          <p:cNvSpPr txBox="1">
            <a:spLocks noGrp="1"/>
          </p:cNvSpPr>
          <p:nvPr>
            <p:ph type="title" idx="8"/>
          </p:nvPr>
        </p:nvSpPr>
        <p:spPr>
          <a:xfrm>
            <a:off x="4678325" y="4186884"/>
            <a:ext cx="3294600" cy="6957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3500"/>
              <a:buNone/>
            </a:pPr>
            <a:r>
              <a:rPr lang="en"/>
              <a:t>04</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28"/>
          <p:cNvSpPr txBox="1">
            <a:spLocks noGrp="1"/>
          </p:cNvSpPr>
          <p:nvPr>
            <p:ph type="title"/>
          </p:nvPr>
        </p:nvSpPr>
        <p:spPr>
          <a:xfrm>
            <a:off x="1612750" y="898175"/>
            <a:ext cx="40212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a:t>Did you know?</a:t>
            </a:r>
            <a:endParaRPr/>
          </a:p>
        </p:txBody>
      </p:sp>
      <p:sp>
        <p:nvSpPr>
          <p:cNvPr id="866" name="Google Shape;866;p28"/>
          <p:cNvSpPr txBox="1">
            <a:spLocks noGrp="1"/>
          </p:cNvSpPr>
          <p:nvPr>
            <p:ph type="subTitle" idx="1"/>
          </p:nvPr>
        </p:nvSpPr>
        <p:spPr>
          <a:xfrm>
            <a:off x="1640015" y="2024175"/>
            <a:ext cx="4021200" cy="717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2100"/>
              <a:buNone/>
            </a:pPr>
            <a:r>
              <a:rPr lang="en"/>
              <a:t>Elephants and storms.</a:t>
            </a:r>
            <a:endParaRPr/>
          </a:p>
        </p:txBody>
      </p:sp>
      <p:sp>
        <p:nvSpPr>
          <p:cNvPr id="867" name="Google Shape;867;p28"/>
          <p:cNvSpPr txBox="1">
            <a:spLocks noGrp="1"/>
          </p:cNvSpPr>
          <p:nvPr>
            <p:ph type="body" idx="2"/>
          </p:nvPr>
        </p:nvSpPr>
        <p:spPr>
          <a:xfrm>
            <a:off x="1640017" y="2684350"/>
            <a:ext cx="4021200" cy="34365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SzPts val="1800"/>
              <a:buNone/>
            </a:pPr>
            <a:r>
              <a:rPr lang="en"/>
              <a:t>Did you know that elephants can sense storms?</a:t>
            </a:r>
            <a:endParaRPr/>
          </a:p>
          <a:p>
            <a:pPr marL="0" lvl="0" indent="0" algn="l" rtl="0">
              <a:lnSpc>
                <a:spcPct val="115000"/>
              </a:lnSpc>
              <a:spcBef>
                <a:spcPts val="2100"/>
              </a:spcBef>
              <a:spcAft>
                <a:spcPts val="2100"/>
              </a:spcAft>
              <a:buSzPts val="1800"/>
              <a:buNone/>
            </a:pPr>
            <a:r>
              <a:rPr lang="en"/>
              <a:t>Elephants may be able to detect a thunderstorm from hundreds of miles away, and will head towards it, looking for water. </a:t>
            </a:r>
            <a:endParaRPr/>
          </a:p>
        </p:txBody>
      </p:sp>
      <p:sp>
        <p:nvSpPr>
          <p:cNvPr id="868" name="Google Shape;868;p28"/>
          <p:cNvSpPr txBox="1"/>
          <p:nvPr/>
        </p:nvSpPr>
        <p:spPr>
          <a:xfrm rot="-750917">
            <a:off x="6460769" y="3477059"/>
            <a:ext cx="1929857" cy="584899"/>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dk2"/>
                </a:solidFill>
                <a:latin typeface="Homemade Apple"/>
                <a:ea typeface="Homemade Apple"/>
                <a:cs typeface="Homemade Apple"/>
                <a:sym typeface="Homemade Apple"/>
              </a:rPr>
              <a:t>John K. Smith</a:t>
            </a:r>
            <a:endParaRPr sz="13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chemeClr val="dk2"/>
                </a:solidFill>
                <a:latin typeface="Homemade Apple"/>
                <a:ea typeface="Homemade Apple"/>
                <a:cs typeface="Homemade Apple"/>
                <a:sym typeface="Homemade Apple"/>
              </a:rPr>
              <a:t>123 Main st.</a:t>
            </a:r>
            <a:endParaRPr sz="1300" b="0" i="0" u="none" strike="noStrike" cap="none">
              <a:solidFill>
                <a:schemeClr val="dk2"/>
              </a:solidFill>
              <a:latin typeface="Homemade Apple"/>
              <a:ea typeface="Homemade Apple"/>
              <a:cs typeface="Homemade Apple"/>
              <a:sym typeface="Homemade Apple"/>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79" name="Google Shape;879;p30"/>
          <p:cNvSpPr txBox="1">
            <a:spLocks noGrp="1"/>
          </p:cNvSpPr>
          <p:nvPr>
            <p:ph type="title"/>
          </p:nvPr>
        </p:nvSpPr>
        <p:spPr>
          <a:xfrm>
            <a:off x="1035675" y="836300"/>
            <a:ext cx="100290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a:t>Did you know?</a:t>
            </a:r>
            <a:endParaRPr/>
          </a:p>
        </p:txBody>
      </p:sp>
      <p:sp>
        <p:nvSpPr>
          <p:cNvPr id="880" name="Google Shape;880;p30"/>
          <p:cNvSpPr txBox="1">
            <a:spLocks noGrp="1"/>
          </p:cNvSpPr>
          <p:nvPr>
            <p:ph type="body" idx="4"/>
          </p:nvPr>
        </p:nvSpPr>
        <p:spPr>
          <a:xfrm>
            <a:off x="6349474" y="2730025"/>
            <a:ext cx="4715400" cy="31185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SzPts val="1800"/>
              <a:buNone/>
            </a:pPr>
            <a:r>
              <a:rPr lang="en"/>
              <a:t>Did you know that a cat uses its whiskers as feelers to determine if a space is too small to squeeze through?</a:t>
            </a:r>
            <a:endParaRPr/>
          </a:p>
          <a:p>
            <a:pPr marL="0" lvl="0" indent="0" algn="l" rtl="0">
              <a:lnSpc>
                <a:spcPct val="115000"/>
              </a:lnSpc>
              <a:spcBef>
                <a:spcPts val="2100"/>
              </a:spcBef>
              <a:spcAft>
                <a:spcPts val="2100"/>
              </a:spcAft>
              <a:buSzPts val="1800"/>
              <a:buNone/>
            </a:pPr>
            <a:r>
              <a:rPr lang="en"/>
              <a:t>Also, cats love to sleep. A fifteen-year-old cat has probably spent ten years of its life sleeping.</a:t>
            </a:r>
            <a:endParaRPr/>
          </a:p>
        </p:txBody>
      </p:sp>
      <p:sp>
        <p:nvSpPr>
          <p:cNvPr id="881" name="Google Shape;881;p30"/>
          <p:cNvSpPr txBox="1">
            <a:spLocks noGrp="1"/>
          </p:cNvSpPr>
          <p:nvPr>
            <p:ph type="body" idx="3"/>
          </p:nvPr>
        </p:nvSpPr>
        <p:spPr>
          <a:xfrm>
            <a:off x="1035675" y="2741775"/>
            <a:ext cx="4715100" cy="31185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SzPts val="1800"/>
              <a:buNone/>
            </a:pPr>
            <a:r>
              <a:rPr lang="en"/>
              <a:t>Did you know that dogs can smell your feelings?</a:t>
            </a:r>
            <a:endParaRPr/>
          </a:p>
          <a:p>
            <a:pPr marL="0" lvl="0" indent="0" algn="l" rtl="0">
              <a:lnSpc>
                <a:spcPct val="115000"/>
              </a:lnSpc>
              <a:spcBef>
                <a:spcPts val="2100"/>
              </a:spcBef>
              <a:spcAft>
                <a:spcPts val="0"/>
              </a:spcAft>
              <a:buSzPts val="1800"/>
              <a:buNone/>
            </a:pPr>
            <a:r>
              <a:rPr lang="en"/>
              <a:t>Dogs can pick up on subtle changes in your scent, which can help him figure out how you are feeling, such as by smelling your perspiration when you become nervous or fearful.</a:t>
            </a:r>
            <a:endParaRPr/>
          </a:p>
          <a:p>
            <a:pPr marL="0" lvl="0" indent="0" algn="l" rtl="0">
              <a:lnSpc>
                <a:spcPct val="115000"/>
              </a:lnSpc>
              <a:spcBef>
                <a:spcPts val="2100"/>
              </a:spcBef>
              <a:spcAft>
                <a:spcPts val="2100"/>
              </a:spcAft>
              <a:buSzPts val="1800"/>
              <a:buNone/>
            </a:pPr>
            <a:endParaRPr/>
          </a:p>
        </p:txBody>
      </p:sp>
      <p:sp>
        <p:nvSpPr>
          <p:cNvPr id="882" name="Google Shape;882;p30"/>
          <p:cNvSpPr txBox="1">
            <a:spLocks noGrp="1"/>
          </p:cNvSpPr>
          <p:nvPr>
            <p:ph type="subTitle" idx="1"/>
          </p:nvPr>
        </p:nvSpPr>
        <p:spPr>
          <a:xfrm>
            <a:off x="1035685" y="1804750"/>
            <a:ext cx="4715400" cy="717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2100"/>
              <a:buNone/>
            </a:pPr>
            <a:r>
              <a:rPr lang="en"/>
              <a:t>A man's best friend...</a:t>
            </a:r>
            <a:endParaRPr/>
          </a:p>
        </p:txBody>
      </p:sp>
      <p:sp>
        <p:nvSpPr>
          <p:cNvPr id="883" name="Google Shape;883;p30"/>
          <p:cNvSpPr txBox="1">
            <a:spLocks noGrp="1"/>
          </p:cNvSpPr>
          <p:nvPr>
            <p:ph type="subTitle" idx="2"/>
          </p:nvPr>
        </p:nvSpPr>
        <p:spPr>
          <a:xfrm>
            <a:off x="6349483" y="1804750"/>
            <a:ext cx="4715100" cy="717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2100"/>
              <a:buNone/>
            </a:pPr>
            <a:r>
              <a:rPr lang="en"/>
              <a:t>Mmm, can I fit in?...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32"/>
          <p:cNvSpPr txBox="1">
            <a:spLocks noGrp="1"/>
          </p:cNvSpPr>
          <p:nvPr>
            <p:ph type="title"/>
          </p:nvPr>
        </p:nvSpPr>
        <p:spPr>
          <a:xfrm>
            <a:off x="1054775" y="564675"/>
            <a:ext cx="8883300" cy="3054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4000"/>
              <a:buNone/>
            </a:pPr>
            <a:r>
              <a:rPr lang="en"/>
              <a:t>Hello! I thought you might enjoy this.</a:t>
            </a:r>
            <a:endParaRPr/>
          </a:p>
        </p:txBody>
      </p:sp>
      <p:sp>
        <p:nvSpPr>
          <p:cNvPr id="896" name="Google Shape;896;p32"/>
          <p:cNvSpPr txBox="1">
            <a:spLocks noGrp="1"/>
          </p:cNvSpPr>
          <p:nvPr>
            <p:ph type="body" idx="1"/>
          </p:nvPr>
        </p:nvSpPr>
        <p:spPr>
          <a:xfrm>
            <a:off x="1054775" y="2038000"/>
            <a:ext cx="8834700" cy="38868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SzPts val="1400"/>
              <a:buNone/>
            </a:pPr>
            <a:r>
              <a:rPr lang="en"/>
              <a:t>Hi, Lisa.</a:t>
            </a:r>
            <a:endParaRPr/>
          </a:p>
          <a:p>
            <a:pPr marL="0" lvl="0" indent="0" algn="l" rtl="0">
              <a:lnSpc>
                <a:spcPct val="115000"/>
              </a:lnSpc>
              <a:spcBef>
                <a:spcPts val="2100"/>
              </a:spcBef>
              <a:spcAft>
                <a:spcPts val="0"/>
              </a:spcAft>
              <a:buSzPts val="1400"/>
              <a:buNone/>
            </a:pPr>
            <a:r>
              <a:rPr lang="en"/>
              <a:t>Pandas don’t hibernate. When winter approaches, they head lower down their mountain homes to warmer temperatures, where they continue to chomp away on bamboo!</a:t>
            </a:r>
            <a:endParaRPr/>
          </a:p>
          <a:p>
            <a:pPr marL="0" lvl="0" indent="0" algn="l" rtl="0">
              <a:lnSpc>
                <a:spcPct val="115000"/>
              </a:lnSpc>
              <a:spcBef>
                <a:spcPts val="2100"/>
              </a:spcBef>
              <a:spcAft>
                <a:spcPts val="0"/>
              </a:spcAft>
              <a:buSzPts val="1400"/>
              <a:buNone/>
            </a:pPr>
            <a:r>
              <a:rPr lang="en">
                <a:latin typeface="Roboto"/>
                <a:ea typeface="Roboto"/>
                <a:cs typeface="Roboto"/>
                <a:sym typeface="Roboto"/>
              </a:rPr>
              <a:t>There are more kangaroos than humans in Australia</a:t>
            </a:r>
            <a:r>
              <a:rPr lang="en">
                <a:latin typeface="Roboto Medium"/>
                <a:ea typeface="Roboto Medium"/>
                <a:cs typeface="Roboto Medium"/>
                <a:sym typeface="Roboto Medium"/>
              </a:rPr>
              <a:t>.</a:t>
            </a:r>
            <a:r>
              <a:rPr lang="en"/>
              <a:t> It is estimated that more than 50 million kangaroos live there. They are Australia’s national symbol and appear on postage stamps, coins, and airplanes.</a:t>
            </a:r>
            <a:endParaRPr/>
          </a:p>
          <a:p>
            <a:pPr marL="0" lvl="0" indent="0" algn="l" rtl="0">
              <a:lnSpc>
                <a:spcPct val="115000"/>
              </a:lnSpc>
              <a:spcBef>
                <a:spcPts val="2100"/>
              </a:spcBef>
              <a:spcAft>
                <a:spcPts val="0"/>
              </a:spcAft>
              <a:buSzPts val="1400"/>
              <a:buNone/>
            </a:pPr>
            <a:r>
              <a:rPr lang="en"/>
              <a:t>Koalas are even more lazy than cats. They don’t have much energy and, when not feasting on leaves, they spend their time dozing in the branches. Believe it or not, </a:t>
            </a:r>
            <a:r>
              <a:rPr lang="en">
                <a:latin typeface="Roboto"/>
                <a:ea typeface="Roboto"/>
                <a:cs typeface="Roboto"/>
                <a:sym typeface="Roboto"/>
              </a:rPr>
              <a:t>they can sleep for up to 18 hours a day!</a:t>
            </a:r>
            <a:endParaRPr>
              <a:latin typeface="Roboto"/>
              <a:ea typeface="Roboto"/>
              <a:cs typeface="Roboto"/>
              <a:sym typeface="Roboto"/>
            </a:endParaRPr>
          </a:p>
          <a:p>
            <a:pPr marL="0" lvl="0" indent="0" algn="l" rtl="0">
              <a:lnSpc>
                <a:spcPct val="115000"/>
              </a:lnSpc>
              <a:spcBef>
                <a:spcPts val="2100"/>
              </a:spcBef>
              <a:spcAft>
                <a:spcPts val="0"/>
              </a:spcAft>
              <a:buSzPts val="1400"/>
              <a:buNone/>
            </a:pPr>
            <a:r>
              <a:rPr lang="en"/>
              <a:t>Best regards, </a:t>
            </a:r>
            <a:endParaRPr/>
          </a:p>
          <a:p>
            <a:pPr marL="0" lvl="0" indent="0" algn="l" rtl="0">
              <a:lnSpc>
                <a:spcPct val="115000"/>
              </a:lnSpc>
              <a:spcBef>
                <a:spcPts val="2100"/>
              </a:spcBef>
              <a:spcAft>
                <a:spcPts val="0"/>
              </a:spcAft>
              <a:buSzPts val="1400"/>
              <a:buNone/>
            </a:pPr>
            <a:r>
              <a:rPr lang="en"/>
              <a:t>John.</a:t>
            </a:r>
            <a:endParaRPr/>
          </a:p>
          <a:p>
            <a:pPr marL="0" lvl="0" indent="0" algn="l" rtl="0">
              <a:lnSpc>
                <a:spcPct val="115000"/>
              </a:lnSpc>
              <a:spcBef>
                <a:spcPts val="2100"/>
              </a:spcBef>
              <a:spcAft>
                <a:spcPts val="2100"/>
              </a:spcAft>
              <a:buSzPts val="1400"/>
              <a:buNone/>
            </a:pPr>
            <a:endParaRPr/>
          </a:p>
        </p:txBody>
      </p:sp>
      <p:sp>
        <p:nvSpPr>
          <p:cNvPr id="897" name="Google Shape;897;p32"/>
          <p:cNvSpPr txBox="1"/>
          <p:nvPr/>
        </p:nvSpPr>
        <p:spPr>
          <a:xfrm>
            <a:off x="1054775" y="943299"/>
            <a:ext cx="1628400" cy="424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3A3838"/>
                </a:solidFill>
                <a:latin typeface="Roboto Condensed"/>
                <a:ea typeface="Roboto Condensed"/>
                <a:cs typeface="Roboto Condensed"/>
                <a:sym typeface="Roboto Condensed"/>
              </a:rPr>
              <a:t>John Smith</a:t>
            </a:r>
            <a:endParaRPr sz="1400" b="1" i="0" u="none" strike="noStrike" cap="none">
              <a:solidFill>
                <a:srgbClr val="000000"/>
              </a:solidFill>
            </a:endParaRPr>
          </a:p>
        </p:txBody>
      </p:sp>
      <p:sp>
        <p:nvSpPr>
          <p:cNvPr id="898" name="Google Shape;898;p32"/>
          <p:cNvSpPr txBox="1"/>
          <p:nvPr/>
        </p:nvSpPr>
        <p:spPr>
          <a:xfrm>
            <a:off x="1054775" y="1367500"/>
            <a:ext cx="1628400" cy="366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3A3838"/>
                </a:solidFill>
                <a:latin typeface="Roboto Condensed Light"/>
                <a:ea typeface="Roboto Condensed Light"/>
                <a:cs typeface="Roboto Condensed Light"/>
                <a:sym typeface="Roboto Condensed Light"/>
              </a:rPr>
              <a:t>to me</a:t>
            </a:r>
            <a:endParaRPr sz="1400" b="1" i="0" u="none" strike="noStrike" cap="none">
              <a:solidFill>
                <a:srgbClr val="3A3838"/>
              </a:solidFill>
              <a:latin typeface="Roboto Condensed Light"/>
              <a:ea typeface="Roboto Condensed Light"/>
              <a:cs typeface="Roboto Condensed Light"/>
              <a:sym typeface="Roboto Condensed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24"/>
          <p:cNvSpPr txBox="1">
            <a:spLocks noGrp="1"/>
          </p:cNvSpPr>
          <p:nvPr>
            <p:ph type="title"/>
          </p:nvPr>
        </p:nvSpPr>
        <p:spPr>
          <a:xfrm>
            <a:off x="1032625" y="2394000"/>
            <a:ext cx="5216700" cy="2070000"/>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9000"/>
              <a:buNone/>
            </a:pPr>
            <a:r>
              <a:rPr lang="en" dirty="0"/>
              <a:t>YOU’VE GOT </a:t>
            </a:r>
            <a:r>
              <a:rPr lang="en" dirty="0">
                <a:solidFill>
                  <a:schemeClr val="dk2"/>
                </a:solidFill>
              </a:rPr>
              <a:t>MAIL!</a:t>
            </a:r>
            <a:endParaRPr dirty="0">
              <a:solidFill>
                <a:schemeClr val="dk2"/>
              </a:solidFill>
            </a:endParaRPr>
          </a:p>
        </p:txBody>
      </p:sp>
      <p:grpSp>
        <p:nvGrpSpPr>
          <p:cNvPr id="2" name="Google Shape;1112;p38">
            <a:extLst>
              <a:ext uri="{FF2B5EF4-FFF2-40B4-BE49-F238E27FC236}">
                <a16:creationId xmlns:a16="http://schemas.microsoft.com/office/drawing/2014/main" id="{6BBE02A2-0F81-EF8A-9070-902D088E496F}"/>
              </a:ext>
            </a:extLst>
          </p:cNvPr>
          <p:cNvGrpSpPr/>
          <p:nvPr/>
        </p:nvGrpSpPr>
        <p:grpSpPr>
          <a:xfrm>
            <a:off x="10955249" y="5997656"/>
            <a:ext cx="1142648" cy="788324"/>
            <a:chOff x="842656" y="1869788"/>
            <a:chExt cx="1142648" cy="788324"/>
          </a:xfrm>
        </p:grpSpPr>
        <p:grpSp>
          <p:nvGrpSpPr>
            <p:cNvPr id="3" name="Google Shape;1113;p38">
              <a:extLst>
                <a:ext uri="{FF2B5EF4-FFF2-40B4-BE49-F238E27FC236}">
                  <a16:creationId xmlns:a16="http://schemas.microsoft.com/office/drawing/2014/main" id="{97A70A9B-F984-5199-F344-6A6B195280FB}"/>
                </a:ext>
              </a:extLst>
            </p:cNvPr>
            <p:cNvGrpSpPr/>
            <p:nvPr/>
          </p:nvGrpSpPr>
          <p:grpSpPr>
            <a:xfrm>
              <a:off x="842656" y="1869788"/>
              <a:ext cx="1041861" cy="723512"/>
              <a:chOff x="1311950" y="2876549"/>
              <a:chExt cx="4529830" cy="3145704"/>
            </a:xfrm>
          </p:grpSpPr>
          <p:sp>
            <p:nvSpPr>
              <p:cNvPr id="6" name="Google Shape;1114;p38">
                <a:extLst>
                  <a:ext uri="{FF2B5EF4-FFF2-40B4-BE49-F238E27FC236}">
                    <a16:creationId xmlns:a16="http://schemas.microsoft.com/office/drawing/2014/main" id="{D9BBA64F-04AC-5C2F-A932-6F55C2CA19CA}"/>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7" name="Google Shape;1115;p38">
                <a:extLst>
                  <a:ext uri="{FF2B5EF4-FFF2-40B4-BE49-F238E27FC236}">
                    <a16:creationId xmlns:a16="http://schemas.microsoft.com/office/drawing/2014/main" id="{A37BECED-0BE8-7BFC-AA98-6126BC876892}"/>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8" name="Google Shape;1116;p38">
                <a:extLst>
                  <a:ext uri="{FF2B5EF4-FFF2-40B4-BE49-F238E27FC236}">
                    <a16:creationId xmlns:a16="http://schemas.microsoft.com/office/drawing/2014/main" id="{A1495429-15EC-503B-0F66-A4D533D41B84}"/>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9" name="Google Shape;1117;p38">
                <a:extLst>
                  <a:ext uri="{FF2B5EF4-FFF2-40B4-BE49-F238E27FC236}">
                    <a16:creationId xmlns:a16="http://schemas.microsoft.com/office/drawing/2014/main" id="{643D92FB-2908-7910-C3AF-2B551EEA082C}"/>
                  </a:ext>
                </a:extLst>
              </p:cNvPr>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4" name="Google Shape;1118;p38">
              <a:extLst>
                <a:ext uri="{FF2B5EF4-FFF2-40B4-BE49-F238E27FC236}">
                  <a16:creationId xmlns:a16="http://schemas.microsoft.com/office/drawing/2014/main" id="{ACBCBB38-5DC5-DB2A-406B-43CD3D5A62A9}"/>
                </a:ext>
              </a:extLst>
            </p:cNvPr>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dirty="0">
                <a:solidFill>
                  <a:srgbClr val="000000"/>
                </a:solidFill>
                <a:latin typeface="Arial"/>
                <a:ea typeface="Arial"/>
                <a:cs typeface="Arial"/>
                <a:sym typeface="Arial"/>
              </a:endParaRPr>
            </a:p>
          </p:txBody>
        </p:sp>
        <p:sp>
          <p:nvSpPr>
            <p:cNvPr id="5" name="Google Shape;1119;p38">
              <a:extLst>
                <a:ext uri="{FF2B5EF4-FFF2-40B4-BE49-F238E27FC236}">
                  <a16:creationId xmlns:a16="http://schemas.microsoft.com/office/drawing/2014/main" id="{F40B37A1-15C5-6FC7-1FF8-1AEEE693D4DB}"/>
                </a:ext>
              </a:extLst>
            </p:cNvPr>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dirty="0">
                  <a:solidFill>
                    <a:srgbClr val="FFFFFF"/>
                  </a:solidFill>
                  <a:latin typeface="Denk One"/>
                  <a:cs typeface="Denk One"/>
                  <a:sym typeface="Denk One"/>
                </a:rPr>
                <a:t>2</a:t>
              </a:r>
              <a:endParaRPr sz="1100" b="0" i="0" u="none" strike="noStrike" cap="none" dirty="0">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33"/>
          <p:cNvSpPr txBox="1">
            <a:spLocks noGrp="1"/>
          </p:cNvSpPr>
          <p:nvPr>
            <p:ph type="title"/>
          </p:nvPr>
        </p:nvSpPr>
        <p:spPr>
          <a:xfrm>
            <a:off x="1054775" y="564675"/>
            <a:ext cx="8883300" cy="3054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4000"/>
              <a:buNone/>
            </a:pPr>
            <a:r>
              <a:rPr lang="en"/>
              <a:t>New Message</a:t>
            </a:r>
            <a:endParaRPr/>
          </a:p>
        </p:txBody>
      </p:sp>
      <p:sp>
        <p:nvSpPr>
          <p:cNvPr id="904" name="Google Shape;904;p33"/>
          <p:cNvSpPr txBox="1">
            <a:spLocks noGrp="1"/>
          </p:cNvSpPr>
          <p:nvPr>
            <p:ph type="body" idx="4"/>
          </p:nvPr>
        </p:nvSpPr>
        <p:spPr>
          <a:xfrm>
            <a:off x="964900" y="1888125"/>
            <a:ext cx="8827200" cy="41868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400"/>
              <a:buNone/>
            </a:pPr>
            <a:r>
              <a:rPr lang="en"/>
              <a:t>Type your email here...</a:t>
            </a:r>
            <a:endParaRPr/>
          </a:p>
        </p:txBody>
      </p:sp>
      <p:sp>
        <p:nvSpPr>
          <p:cNvPr id="905" name="Google Shape;905;p33"/>
          <p:cNvSpPr txBox="1"/>
          <p:nvPr/>
        </p:nvSpPr>
        <p:spPr>
          <a:xfrm>
            <a:off x="1469900" y="964900"/>
            <a:ext cx="8558100" cy="3591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1" u="none" strike="noStrike" cap="none">
                <a:solidFill>
                  <a:srgbClr val="000000"/>
                </a:solidFill>
                <a:latin typeface="Roboto Light"/>
                <a:ea typeface="Roboto Light"/>
                <a:cs typeface="Roboto Light"/>
                <a:sym typeface="Roboto Light"/>
              </a:rPr>
              <a:t>Type the email address here...</a:t>
            </a:r>
            <a:endParaRPr sz="1200" b="0" i="1" u="none" strike="noStrike" cap="none">
              <a:solidFill>
                <a:srgbClr val="000000"/>
              </a:solidFill>
              <a:latin typeface="Roboto Light"/>
              <a:ea typeface="Roboto Light"/>
              <a:cs typeface="Roboto Light"/>
              <a:sym typeface="Roboto Light"/>
            </a:endParaRPr>
          </a:p>
        </p:txBody>
      </p:sp>
      <p:sp>
        <p:nvSpPr>
          <p:cNvPr id="906" name="Google Shape;906;p33"/>
          <p:cNvSpPr txBox="1"/>
          <p:nvPr/>
        </p:nvSpPr>
        <p:spPr>
          <a:xfrm>
            <a:off x="1893725" y="1343650"/>
            <a:ext cx="8134200" cy="396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1" u="none" strike="noStrike" cap="none">
                <a:solidFill>
                  <a:srgbClr val="000000"/>
                </a:solidFill>
                <a:latin typeface="Roboto Light"/>
                <a:ea typeface="Roboto Light"/>
                <a:cs typeface="Roboto Light"/>
                <a:sym typeface="Roboto Light"/>
              </a:rPr>
              <a:t>Type the subject here...</a:t>
            </a:r>
            <a:endParaRPr sz="1200" b="0" i="1" u="none" strike="noStrike" cap="none">
              <a:solidFill>
                <a:srgbClr val="000000"/>
              </a:solidFill>
              <a:latin typeface="Roboto Light"/>
              <a:ea typeface="Roboto Light"/>
              <a:cs typeface="Roboto Light"/>
              <a:sym typeface="Roboto Light"/>
            </a:endParaRPr>
          </a:p>
        </p:txBody>
      </p:sp>
      <p:pic>
        <p:nvPicPr>
          <p:cNvPr id="907" name="Google Shape;907;p33"/>
          <p:cNvPicPr preferRelativeResize="0"/>
          <p:nvPr/>
        </p:nvPicPr>
        <p:blipFill rotWithShape="1">
          <a:blip r:embed="rId3">
            <a:alphaModFix/>
          </a:blip>
          <a:srcRect l="18902" r="70675"/>
          <a:stretch/>
        </p:blipFill>
        <p:spPr>
          <a:xfrm>
            <a:off x="2834640" y="1938528"/>
            <a:ext cx="32223" cy="305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34"/>
          <p:cNvSpPr txBox="1">
            <a:spLocks noGrp="1"/>
          </p:cNvSpPr>
          <p:nvPr>
            <p:ph type="title"/>
          </p:nvPr>
        </p:nvSpPr>
        <p:spPr>
          <a:xfrm>
            <a:off x="548200" y="544275"/>
            <a:ext cx="11095500" cy="31608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0"/>
              </a:spcBef>
              <a:spcAft>
                <a:spcPts val="0"/>
              </a:spcAft>
              <a:buSzPts val="8000"/>
              <a:buNone/>
            </a:pPr>
            <a:r>
              <a:rPr lang="en"/>
              <a:t>Very interesting facts!</a:t>
            </a:r>
            <a:endParaRPr/>
          </a:p>
        </p:txBody>
      </p:sp>
      <p:sp>
        <p:nvSpPr>
          <p:cNvPr id="913" name="Google Shape;913;p34"/>
          <p:cNvSpPr txBox="1">
            <a:spLocks noGrp="1"/>
          </p:cNvSpPr>
          <p:nvPr>
            <p:ph type="body" idx="1"/>
          </p:nvPr>
        </p:nvSpPr>
        <p:spPr>
          <a:xfrm>
            <a:off x="548200" y="5741000"/>
            <a:ext cx="11095500" cy="6375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2100"/>
              </a:spcAft>
              <a:buSzPts val="1800"/>
              <a:buNone/>
            </a:pPr>
            <a:r>
              <a:rPr lang="en"/>
              <a:t>This is where your first section ends. Duplicate this set of slides as many times you need to go over all your sections.</a:t>
            </a:r>
            <a:endParaRPr/>
          </a:p>
        </p:txBody>
      </p:sp>
      <p:sp>
        <p:nvSpPr>
          <p:cNvPr id="914" name="Google Shape;914;p34"/>
          <p:cNvSpPr/>
          <p:nvPr/>
        </p:nvSpPr>
        <p:spPr>
          <a:xfrm>
            <a:off x="8693099" y="4341172"/>
            <a:ext cx="1501200" cy="15012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0"/>
              <a:buFont typeface="Arial"/>
              <a:buNone/>
            </a:pPr>
            <a:r>
              <a:rPr lang="en" sz="8000" b="0" i="0" u="none" strike="noStrike" cap="none">
                <a:solidFill>
                  <a:srgbClr val="FFFFFF"/>
                </a:solidFill>
                <a:latin typeface="Denk One"/>
                <a:ea typeface="Denk One"/>
                <a:cs typeface="Denk One"/>
                <a:sym typeface="Denk One"/>
              </a:rPr>
              <a:t>1</a:t>
            </a:r>
            <a:endParaRPr sz="8000" b="0" i="0" u="none" strike="noStrike" cap="non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35"/>
          <p:cNvSpPr txBox="1">
            <a:spLocks noGrp="1"/>
          </p:cNvSpPr>
          <p:nvPr>
            <p:ph type="title"/>
          </p:nvPr>
        </p:nvSpPr>
        <p:spPr>
          <a:xfrm rot="-420281">
            <a:off x="1195621" y="2007349"/>
            <a:ext cx="3596544" cy="2377492"/>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6000"/>
              <a:buNone/>
            </a:pPr>
            <a:r>
              <a:rPr lang="en" sz="5400"/>
              <a:t>Sometimes it only takes one image...</a:t>
            </a:r>
            <a:endParaRPr sz="5400"/>
          </a:p>
        </p:txBody>
      </p:sp>
      <p:sp>
        <p:nvSpPr>
          <p:cNvPr id="920" name="Google Shape;920;p35"/>
          <p:cNvSpPr txBox="1">
            <a:spLocks noGrp="1"/>
          </p:cNvSpPr>
          <p:nvPr>
            <p:ph type="subTitle" idx="1"/>
          </p:nvPr>
        </p:nvSpPr>
        <p:spPr>
          <a:xfrm rot="-419662">
            <a:off x="1530748" y="5237880"/>
            <a:ext cx="3557474" cy="717531"/>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800"/>
              <a:buNone/>
            </a:pPr>
            <a:r>
              <a:rPr lang="en"/>
              <a:t>* See next slide!</a:t>
            </a:r>
            <a:endParaRPr/>
          </a:p>
        </p:txBody>
      </p:sp>
      <p:sp>
        <p:nvSpPr>
          <p:cNvPr id="921" name="Google Shape;921;p35"/>
          <p:cNvSpPr txBox="1"/>
          <p:nvPr/>
        </p:nvSpPr>
        <p:spPr>
          <a:xfrm rot="-366433">
            <a:off x="5452300" y="2782771"/>
            <a:ext cx="3682701" cy="2355756"/>
          </a:xfrm>
          <a:prstGeom prst="rect">
            <a:avLst/>
          </a:prstGeom>
          <a:noFill/>
          <a:ln>
            <a:noFill/>
          </a:ln>
        </p:spPr>
        <p:txBody>
          <a:bodyPr spcFirstLastPara="1" wrap="square" lIns="91425" tIns="91425" rIns="91425" bIns="91425" anchor="t" anchorCtr="0">
            <a:noAutofit/>
          </a:bodyPr>
          <a:lstStyle/>
          <a:p>
            <a:pPr marL="0" marR="0" lvl="0" indent="0" algn="l" rtl="0">
              <a:lnSpc>
                <a:spcPct val="18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Hi, Lisa!</a:t>
            </a:r>
            <a:endParaRPr sz="1600" b="0" i="0" u="none" strike="noStrike" cap="none">
              <a:solidFill>
                <a:schemeClr val="dk2"/>
              </a:solidFill>
              <a:latin typeface="Homemade Apple"/>
              <a:ea typeface="Homemade Apple"/>
              <a:cs typeface="Homemade Apple"/>
              <a:sym typeface="Homemade Apple"/>
            </a:endParaRPr>
          </a:p>
          <a:p>
            <a:pPr marL="0" marR="0" lvl="0" indent="0" algn="l" rtl="0">
              <a:lnSpc>
                <a:spcPct val="18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We are having such a good time here!</a:t>
            </a:r>
            <a:endParaRPr sz="1600" b="0" i="0" u="none" strike="noStrike" cap="none">
              <a:solidFill>
                <a:schemeClr val="dk2"/>
              </a:solidFill>
              <a:latin typeface="Homemade Apple"/>
              <a:ea typeface="Homemade Apple"/>
              <a:cs typeface="Homemade Apple"/>
              <a:sym typeface="Homemade Apple"/>
            </a:endParaRPr>
          </a:p>
          <a:p>
            <a:pPr marL="0" marR="0" lvl="0" indent="0" algn="l" rtl="0">
              <a:lnSpc>
                <a:spcPct val="18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Wish you could be with us!</a:t>
            </a:r>
            <a:endParaRPr sz="1600" b="0" i="0" u="none" strike="noStrike" cap="none">
              <a:solidFill>
                <a:schemeClr val="dk2"/>
              </a:solidFill>
              <a:latin typeface="Homemade Apple"/>
              <a:ea typeface="Homemade Apple"/>
              <a:cs typeface="Homemade Apple"/>
              <a:sym typeface="Homemade Apple"/>
            </a:endParaRPr>
          </a:p>
          <a:p>
            <a:pPr marL="0" marR="0" lvl="0" indent="0" algn="l" rtl="0">
              <a:lnSpc>
                <a:spcPct val="18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Love, </a:t>
            </a:r>
            <a:endParaRPr sz="1600" b="0" i="0" u="none" strike="noStrike" cap="none">
              <a:solidFill>
                <a:schemeClr val="dk2"/>
              </a:solidFill>
              <a:latin typeface="Homemade Apple"/>
              <a:ea typeface="Homemade Apple"/>
              <a:cs typeface="Homemade Apple"/>
              <a:sym typeface="Homemade Apple"/>
            </a:endParaRPr>
          </a:p>
          <a:p>
            <a:pPr marL="0" marR="0" lvl="0" indent="0" algn="r" rtl="0">
              <a:lnSpc>
                <a:spcPct val="18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Marie.</a:t>
            </a:r>
            <a:endParaRPr sz="1600" b="0" i="0" u="none" strike="noStrike" cap="none">
              <a:solidFill>
                <a:schemeClr val="dk2"/>
              </a:solidFill>
              <a:latin typeface="Homemade Apple"/>
              <a:ea typeface="Homemade Apple"/>
              <a:cs typeface="Homemade Apple"/>
              <a:sym typeface="Homemade Apple"/>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36"/>
          <p:cNvSpPr/>
          <p:nvPr/>
        </p:nvSpPr>
        <p:spPr>
          <a:xfrm>
            <a:off x="68484" y="380953"/>
            <a:ext cx="12054459" cy="6084139"/>
          </a:xfrm>
          <a:custGeom>
            <a:avLst/>
            <a:gdLst/>
            <a:ahLst/>
            <a:cxnLst/>
            <a:rect l="l" t="t" r="r" b="b"/>
            <a:pathLst>
              <a:path w="12054459" h="6084139" extrusionOk="0">
                <a:moveTo>
                  <a:pt x="0" y="757188"/>
                </a:moveTo>
                <a:cubicBezTo>
                  <a:pt x="400431" y="923209"/>
                  <a:pt x="887063" y="860249"/>
                  <a:pt x="1231964" y="597644"/>
                </a:cubicBezTo>
                <a:cubicBezTo>
                  <a:pt x="1398175" y="471152"/>
                  <a:pt x="1531906" y="217311"/>
                  <a:pt x="1386935" y="66911"/>
                </a:cubicBezTo>
                <a:cubicBezTo>
                  <a:pt x="1286351" y="-37483"/>
                  <a:pt x="1100042" y="-11956"/>
                  <a:pt x="996887" y="89867"/>
                </a:cubicBezTo>
                <a:cubicBezTo>
                  <a:pt x="893731" y="191689"/>
                  <a:pt x="859155" y="344756"/>
                  <a:pt x="854964" y="489631"/>
                </a:cubicBezTo>
                <a:cubicBezTo>
                  <a:pt x="841153" y="968643"/>
                  <a:pt x="1134809" y="1442512"/>
                  <a:pt x="1569815" y="1643299"/>
                </a:cubicBezTo>
                <a:cubicBezTo>
                  <a:pt x="2004822" y="1844086"/>
                  <a:pt x="2556034" y="1760266"/>
                  <a:pt x="2911602" y="1439083"/>
                </a:cubicBezTo>
                <a:cubicBezTo>
                  <a:pt x="3039713" y="1323450"/>
                  <a:pt x="3146584" y="1170954"/>
                  <a:pt x="3159252" y="998837"/>
                </a:cubicBezTo>
                <a:cubicBezTo>
                  <a:pt x="3171920" y="826721"/>
                  <a:pt x="3064669" y="639364"/>
                  <a:pt x="2895410" y="605550"/>
                </a:cubicBezTo>
                <a:cubicBezTo>
                  <a:pt x="2658237" y="558116"/>
                  <a:pt x="2467737" y="810528"/>
                  <a:pt x="2408492" y="1044938"/>
                </a:cubicBezTo>
                <a:cubicBezTo>
                  <a:pt x="2274951" y="1573290"/>
                  <a:pt x="2496598" y="2173175"/>
                  <a:pt x="2941606" y="2487690"/>
                </a:cubicBezTo>
                <a:cubicBezTo>
                  <a:pt x="3386614" y="2802206"/>
                  <a:pt x="4026122" y="2811064"/>
                  <a:pt x="4479608" y="2508836"/>
                </a:cubicBezTo>
                <a:cubicBezTo>
                  <a:pt x="4632770" y="2406823"/>
                  <a:pt x="4770216" y="2263758"/>
                  <a:pt x="4811744" y="2084402"/>
                </a:cubicBezTo>
                <a:cubicBezTo>
                  <a:pt x="4853274" y="1905141"/>
                  <a:pt x="4770406" y="1689781"/>
                  <a:pt x="4597146" y="1627773"/>
                </a:cubicBezTo>
                <a:cubicBezTo>
                  <a:pt x="4357021" y="1541762"/>
                  <a:pt x="4109752" y="1790651"/>
                  <a:pt x="4074605" y="2043349"/>
                </a:cubicBezTo>
                <a:cubicBezTo>
                  <a:pt x="4039553" y="2296047"/>
                  <a:pt x="4137946" y="2545317"/>
                  <a:pt x="4186714" y="2795729"/>
                </a:cubicBezTo>
                <a:cubicBezTo>
                  <a:pt x="4329589" y="3529725"/>
                  <a:pt x="4005263" y="4333731"/>
                  <a:pt x="3392996" y="4763118"/>
                </a:cubicBezTo>
                <a:cubicBezTo>
                  <a:pt x="3267361" y="4851224"/>
                  <a:pt x="3122676" y="4926566"/>
                  <a:pt x="2969324" y="4921614"/>
                </a:cubicBezTo>
                <a:cubicBezTo>
                  <a:pt x="2815876" y="4916565"/>
                  <a:pt x="2657570" y="4806266"/>
                  <a:pt x="2645664" y="4653199"/>
                </a:cubicBezTo>
                <a:cubicBezTo>
                  <a:pt x="2631186" y="4468319"/>
                  <a:pt x="2817590" y="4334112"/>
                  <a:pt x="2990279" y="4266579"/>
                </a:cubicBezTo>
                <a:cubicBezTo>
                  <a:pt x="3537299" y="4052552"/>
                  <a:pt x="4151757" y="4105607"/>
                  <a:pt x="4726877" y="4225050"/>
                </a:cubicBezTo>
                <a:cubicBezTo>
                  <a:pt x="5301996" y="4344589"/>
                  <a:pt x="5867496" y="4527564"/>
                  <a:pt x="6453664" y="4565760"/>
                </a:cubicBezTo>
                <a:cubicBezTo>
                  <a:pt x="7451122" y="4630816"/>
                  <a:pt x="8469439" y="4248672"/>
                  <a:pt x="9177814" y="3543441"/>
                </a:cubicBezTo>
                <a:cubicBezTo>
                  <a:pt x="9375172" y="3346941"/>
                  <a:pt x="9557766" y="3105101"/>
                  <a:pt x="9566053" y="2826685"/>
                </a:cubicBezTo>
                <a:cubicBezTo>
                  <a:pt x="9574339" y="2548269"/>
                  <a:pt x="9328690" y="2253947"/>
                  <a:pt x="9055703" y="2309382"/>
                </a:cubicBezTo>
                <a:cubicBezTo>
                  <a:pt x="8778145" y="2365675"/>
                  <a:pt x="8669655" y="2712099"/>
                  <a:pt x="8692705" y="2994420"/>
                </a:cubicBezTo>
                <a:cubicBezTo>
                  <a:pt x="8785098" y="4125895"/>
                  <a:pt x="10058590" y="4950856"/>
                  <a:pt x="9993916" y="6084140"/>
                </a:cubicBezTo>
                <a:cubicBezTo>
                  <a:pt x="10511790" y="5444727"/>
                  <a:pt x="11250930" y="4988003"/>
                  <a:pt x="12054459" y="4811028"/>
                </a:cubicBezTo>
              </a:path>
            </a:pathLst>
          </a:custGeom>
          <a:noFill/>
          <a:ln w="38100" cap="flat" cmpd="sng">
            <a:solidFill>
              <a:schemeClr val="lt2"/>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pic>
        <p:nvPicPr>
          <p:cNvPr id="927" name="Google Shape;927;p36"/>
          <p:cNvPicPr preferRelativeResize="0"/>
          <p:nvPr/>
        </p:nvPicPr>
        <p:blipFill rotWithShape="1">
          <a:blip r:embed="rId3">
            <a:alphaModFix/>
          </a:blip>
          <a:srcRect t="3400" b="3410"/>
          <a:stretch/>
        </p:blipFill>
        <p:spPr>
          <a:xfrm rot="378002">
            <a:off x="1901305" y="635207"/>
            <a:ext cx="9110940" cy="5658961"/>
          </a:xfrm>
          <a:prstGeom prst="rect">
            <a:avLst/>
          </a:prstGeom>
          <a:noFill/>
          <a:ln>
            <a:noFill/>
          </a:ln>
          <a:effectLst>
            <a:outerShdw blurRad="57150" dist="19050" dir="5400000" algn="bl" rotWithShape="0">
              <a:srgbClr val="000000">
                <a:alpha val="49803"/>
              </a:srgbClr>
            </a:outerShdw>
          </a:effectLst>
        </p:spPr>
      </p:pic>
      <p:sp>
        <p:nvSpPr>
          <p:cNvPr id="928" name="Google Shape;928;p36"/>
          <p:cNvSpPr txBox="1">
            <a:spLocks noGrp="1"/>
          </p:cNvSpPr>
          <p:nvPr>
            <p:ph type="title"/>
          </p:nvPr>
        </p:nvSpPr>
        <p:spPr>
          <a:xfrm rot="377806">
            <a:off x="6212893" y="3879370"/>
            <a:ext cx="4458497" cy="2377437"/>
          </a:xfrm>
          <a:prstGeom prst="rect">
            <a:avLst/>
          </a:prstGeom>
          <a:noFill/>
          <a:ln>
            <a:noFill/>
          </a:ln>
          <a:effectLst>
            <a:outerShdw blurRad="57150" dist="19050" dir="5400000" algn="bl" rotWithShape="0">
              <a:srgbClr val="000000">
                <a:alpha val="49803"/>
              </a:srgbClr>
            </a:outerShdw>
          </a:effectLst>
        </p:spPr>
        <p:txBody>
          <a:bodyPr spcFirstLastPara="1" wrap="square" lIns="121900" tIns="121900" rIns="121900" bIns="121900" anchor="ctr" anchorCtr="0">
            <a:noAutofit/>
          </a:bodyPr>
          <a:lstStyle/>
          <a:p>
            <a:pPr marL="0" lvl="0" indent="0" algn="r" rtl="0">
              <a:lnSpc>
                <a:spcPct val="100000"/>
              </a:lnSpc>
              <a:spcBef>
                <a:spcPts val="0"/>
              </a:spcBef>
              <a:spcAft>
                <a:spcPts val="0"/>
              </a:spcAft>
              <a:buSzPts val="6000"/>
              <a:buNone/>
            </a:pPr>
            <a:r>
              <a:rPr lang="en" sz="5200" b="1">
                <a:solidFill>
                  <a:srgbClr val="FFFFFF"/>
                </a:solidFill>
                <a:latin typeface="Homemade Apple"/>
                <a:ea typeface="Homemade Apple"/>
                <a:cs typeface="Homemade Apple"/>
                <a:sym typeface="Homemade Apple"/>
              </a:rPr>
              <a:t>Wish you were here!</a:t>
            </a:r>
            <a:endParaRPr sz="5200" b="1">
              <a:solidFill>
                <a:srgbClr val="FFFFFF"/>
              </a:solidFill>
              <a:latin typeface="Homemade Apple"/>
              <a:ea typeface="Homemade Apple"/>
              <a:cs typeface="Homemade Apple"/>
              <a:sym typeface="Homemade Apple"/>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37"/>
          <p:cNvSpPr/>
          <p:nvPr/>
        </p:nvSpPr>
        <p:spPr>
          <a:xfrm>
            <a:off x="4364" y="1512503"/>
            <a:ext cx="12184315" cy="3833439"/>
          </a:xfrm>
          <a:custGeom>
            <a:avLst/>
            <a:gdLst/>
            <a:ahLst/>
            <a:cxnLst/>
            <a:rect l="l" t="t" r="r" b="b"/>
            <a:pathLst>
              <a:path w="12184315" h="3833439" extrusionOk="0">
                <a:moveTo>
                  <a:pt x="0" y="1371604"/>
                </a:moveTo>
                <a:cubicBezTo>
                  <a:pt x="167842" y="976716"/>
                  <a:pt x="351908" y="561144"/>
                  <a:pt x="702772" y="313983"/>
                </a:cubicBezTo>
                <a:cubicBezTo>
                  <a:pt x="1053636" y="66823"/>
                  <a:pt x="1624240" y="80390"/>
                  <a:pt x="1837055" y="452982"/>
                </a:cubicBezTo>
                <a:cubicBezTo>
                  <a:pt x="2043038" y="813523"/>
                  <a:pt x="1838288" y="1333083"/>
                  <a:pt x="2110023" y="1647134"/>
                </a:cubicBezTo>
                <a:cubicBezTo>
                  <a:pt x="2275397" y="1838221"/>
                  <a:pt x="2570472" y="1872852"/>
                  <a:pt x="2809663" y="1790971"/>
                </a:cubicBezTo>
                <a:cubicBezTo>
                  <a:pt x="3048854" y="1709090"/>
                  <a:pt x="3242598" y="1532804"/>
                  <a:pt x="3418314" y="1351205"/>
                </a:cubicBezTo>
                <a:cubicBezTo>
                  <a:pt x="3675437" y="1085353"/>
                  <a:pt x="3910643" y="797584"/>
                  <a:pt x="4185414" y="550043"/>
                </a:cubicBezTo>
                <a:cubicBezTo>
                  <a:pt x="4460185" y="302503"/>
                  <a:pt x="4783059" y="93199"/>
                  <a:pt x="5146163" y="22988"/>
                </a:cubicBezTo>
                <a:cubicBezTo>
                  <a:pt x="5509266" y="-47222"/>
                  <a:pt x="5917058" y="41680"/>
                  <a:pt x="6168014" y="313319"/>
                </a:cubicBezTo>
                <a:cubicBezTo>
                  <a:pt x="6418970" y="584959"/>
                  <a:pt x="6461001" y="1049773"/>
                  <a:pt x="6210614" y="1322077"/>
                </a:cubicBezTo>
                <a:cubicBezTo>
                  <a:pt x="5960322" y="1594381"/>
                  <a:pt x="5432698" y="1552539"/>
                  <a:pt x="5276812" y="1217140"/>
                </a:cubicBezTo>
                <a:cubicBezTo>
                  <a:pt x="5152709" y="950245"/>
                  <a:pt x="5285920" y="626326"/>
                  <a:pt x="5491903" y="416263"/>
                </a:cubicBezTo>
                <a:cubicBezTo>
                  <a:pt x="5974270" y="-75591"/>
                  <a:pt x="6860823" y="-83941"/>
                  <a:pt x="7352393" y="398711"/>
                </a:cubicBezTo>
                <a:cubicBezTo>
                  <a:pt x="7725554" y="765135"/>
                  <a:pt x="7849181" y="1316764"/>
                  <a:pt x="8164940" y="1733664"/>
                </a:cubicBezTo>
                <a:cubicBezTo>
                  <a:pt x="8467510" y="2133296"/>
                  <a:pt x="8949782" y="2391273"/>
                  <a:pt x="9450176" y="2421350"/>
                </a:cubicBezTo>
                <a:cubicBezTo>
                  <a:pt x="9950569" y="2451331"/>
                  <a:pt x="10460167" y="2252749"/>
                  <a:pt x="10808374" y="1892112"/>
                </a:cubicBezTo>
                <a:cubicBezTo>
                  <a:pt x="10990258" y="1703777"/>
                  <a:pt x="11132956" y="1458893"/>
                  <a:pt x="11128782" y="1197121"/>
                </a:cubicBezTo>
                <a:cubicBezTo>
                  <a:pt x="11124607" y="935349"/>
                  <a:pt x="10935418" y="667599"/>
                  <a:pt x="10674973" y="640558"/>
                </a:cubicBezTo>
                <a:cubicBezTo>
                  <a:pt x="10355230" y="607256"/>
                  <a:pt x="10094122" y="946355"/>
                  <a:pt x="10093743" y="1267806"/>
                </a:cubicBezTo>
                <a:cubicBezTo>
                  <a:pt x="10093458" y="1589257"/>
                  <a:pt x="10275816" y="1880157"/>
                  <a:pt x="10467377" y="2138324"/>
                </a:cubicBezTo>
                <a:cubicBezTo>
                  <a:pt x="10948416" y="2786730"/>
                  <a:pt x="11529742" y="3360655"/>
                  <a:pt x="12184315" y="3833440"/>
                </a:cubicBezTo>
              </a:path>
            </a:pathLst>
          </a:custGeom>
          <a:noFill/>
          <a:ln w="38100" cap="flat" cmpd="sng">
            <a:solidFill>
              <a:schemeClr val="lt2"/>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934" name="Google Shape;934;p37"/>
          <p:cNvSpPr txBox="1">
            <a:spLocks noGrp="1"/>
          </p:cNvSpPr>
          <p:nvPr>
            <p:ph type="title" idx="2"/>
          </p:nvPr>
        </p:nvSpPr>
        <p:spPr>
          <a:xfrm>
            <a:off x="715025" y="669575"/>
            <a:ext cx="10714800" cy="7635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4000"/>
              <a:buNone/>
            </a:pPr>
            <a:r>
              <a:rPr lang="en"/>
              <a:t>Some facts about my cats. </a:t>
            </a:r>
            <a:endParaRPr/>
          </a:p>
        </p:txBody>
      </p:sp>
      <p:sp>
        <p:nvSpPr>
          <p:cNvPr id="935" name="Google Shape;935;p37"/>
          <p:cNvSpPr txBox="1">
            <a:spLocks noGrp="1"/>
          </p:cNvSpPr>
          <p:nvPr>
            <p:ph type="body" idx="5"/>
          </p:nvPr>
        </p:nvSpPr>
        <p:spPr>
          <a:xfrm>
            <a:off x="4516345" y="5056375"/>
            <a:ext cx="2948400" cy="9252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2200"/>
              <a:buNone/>
            </a:pPr>
            <a:r>
              <a:rPr lang="en"/>
              <a:t>Traveled by plane. Twice!</a:t>
            </a:r>
            <a:endParaRPr/>
          </a:p>
        </p:txBody>
      </p:sp>
      <p:sp>
        <p:nvSpPr>
          <p:cNvPr id="936" name="Google Shape;936;p37"/>
          <p:cNvSpPr txBox="1">
            <a:spLocks noGrp="1"/>
          </p:cNvSpPr>
          <p:nvPr>
            <p:ph type="body" idx="6"/>
          </p:nvPr>
        </p:nvSpPr>
        <p:spPr>
          <a:xfrm>
            <a:off x="715025" y="5056375"/>
            <a:ext cx="2948400" cy="9252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2200"/>
              <a:buNone/>
            </a:pPr>
            <a:r>
              <a:rPr lang="en"/>
              <a:t>Of my cats are adorable.</a:t>
            </a:r>
            <a:endParaRPr/>
          </a:p>
        </p:txBody>
      </p:sp>
      <p:sp>
        <p:nvSpPr>
          <p:cNvPr id="937" name="Google Shape;937;p37"/>
          <p:cNvSpPr txBox="1">
            <a:spLocks noGrp="1"/>
          </p:cNvSpPr>
          <p:nvPr>
            <p:ph type="title"/>
          </p:nvPr>
        </p:nvSpPr>
        <p:spPr>
          <a:xfrm>
            <a:off x="715025" y="4054550"/>
            <a:ext cx="2948400" cy="11886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0"/>
              </a:spcBef>
              <a:spcAft>
                <a:spcPts val="0"/>
              </a:spcAft>
              <a:buSzPts val="7000"/>
              <a:buNone/>
            </a:pPr>
            <a:r>
              <a:rPr lang="en">
                <a:solidFill>
                  <a:schemeClr val="dk2"/>
                </a:solidFill>
              </a:rPr>
              <a:t>100%</a:t>
            </a:r>
            <a:endParaRPr>
              <a:solidFill>
                <a:schemeClr val="dk2"/>
              </a:solidFill>
            </a:endParaRPr>
          </a:p>
        </p:txBody>
      </p:sp>
      <p:sp>
        <p:nvSpPr>
          <p:cNvPr id="938" name="Google Shape;938;p37"/>
          <p:cNvSpPr txBox="1">
            <a:spLocks noGrp="1"/>
          </p:cNvSpPr>
          <p:nvPr>
            <p:ph type="title" idx="3"/>
          </p:nvPr>
        </p:nvSpPr>
        <p:spPr>
          <a:xfrm>
            <a:off x="4516336" y="4054550"/>
            <a:ext cx="2948400" cy="11886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0"/>
              </a:spcBef>
              <a:spcAft>
                <a:spcPts val="0"/>
              </a:spcAft>
              <a:buSzPts val="7000"/>
              <a:buNone/>
            </a:pPr>
            <a:r>
              <a:rPr lang="en">
                <a:solidFill>
                  <a:schemeClr val="dk2"/>
                </a:solidFill>
              </a:rPr>
              <a:t>25%</a:t>
            </a:r>
            <a:endParaRPr>
              <a:solidFill>
                <a:schemeClr val="dk2"/>
              </a:solidFill>
            </a:endParaRPr>
          </a:p>
        </p:txBody>
      </p:sp>
      <p:sp>
        <p:nvSpPr>
          <p:cNvPr id="939" name="Google Shape;939;p37"/>
          <p:cNvSpPr txBox="1">
            <a:spLocks noGrp="1"/>
          </p:cNvSpPr>
          <p:nvPr>
            <p:ph type="title" idx="4"/>
          </p:nvPr>
        </p:nvSpPr>
        <p:spPr>
          <a:xfrm>
            <a:off x="8481454" y="4054550"/>
            <a:ext cx="2948400" cy="11886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0"/>
              </a:spcBef>
              <a:spcAft>
                <a:spcPts val="0"/>
              </a:spcAft>
              <a:buSzPts val="7000"/>
              <a:buNone/>
            </a:pPr>
            <a:r>
              <a:rPr lang="en">
                <a:solidFill>
                  <a:schemeClr val="dk2"/>
                </a:solidFill>
              </a:rPr>
              <a:t>75%</a:t>
            </a:r>
            <a:endParaRPr>
              <a:solidFill>
                <a:schemeClr val="dk2"/>
              </a:solidFill>
            </a:endParaRPr>
          </a:p>
        </p:txBody>
      </p:sp>
      <p:sp>
        <p:nvSpPr>
          <p:cNvPr id="940" name="Google Shape;940;p37"/>
          <p:cNvSpPr txBox="1">
            <a:spLocks noGrp="1"/>
          </p:cNvSpPr>
          <p:nvPr>
            <p:ph type="body" idx="1"/>
          </p:nvPr>
        </p:nvSpPr>
        <p:spPr>
          <a:xfrm>
            <a:off x="8481446" y="5067525"/>
            <a:ext cx="2948400" cy="9252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2200"/>
              <a:buNone/>
            </a:pPr>
            <a:r>
              <a:rPr lang="en"/>
              <a:t>Are females.</a:t>
            </a:r>
            <a:endParaRPr/>
          </a:p>
        </p:txBody>
      </p:sp>
      <p:grpSp>
        <p:nvGrpSpPr>
          <p:cNvPr id="941" name="Google Shape;941;p37"/>
          <p:cNvGrpSpPr/>
          <p:nvPr/>
        </p:nvGrpSpPr>
        <p:grpSpPr>
          <a:xfrm>
            <a:off x="1525059" y="2221021"/>
            <a:ext cx="1216911" cy="1592619"/>
            <a:chOff x="9024185" y="3171675"/>
            <a:chExt cx="2816924" cy="3686619"/>
          </a:xfrm>
        </p:grpSpPr>
        <p:sp>
          <p:nvSpPr>
            <p:cNvPr id="942" name="Google Shape;942;p37"/>
            <p:cNvSpPr/>
            <p:nvPr/>
          </p:nvSpPr>
          <p:spPr>
            <a:xfrm>
              <a:off x="9900982" y="3171675"/>
              <a:ext cx="1940127" cy="3348537"/>
            </a:xfrm>
            <a:custGeom>
              <a:avLst/>
              <a:gdLst/>
              <a:ahLst/>
              <a:cxnLst/>
              <a:rect l="l" t="t" r="r" b="b"/>
              <a:pathLst>
                <a:path w="2950763" h="5092832" extrusionOk="0">
                  <a:moveTo>
                    <a:pt x="2950763" y="1452851"/>
                  </a:moveTo>
                  <a:lnTo>
                    <a:pt x="2950763" y="5092832"/>
                  </a:lnTo>
                  <a:lnTo>
                    <a:pt x="1689999" y="5092832"/>
                  </a:lnTo>
                  <a:lnTo>
                    <a:pt x="1689999" y="1299257"/>
                  </a:lnTo>
                  <a:cubicBezTo>
                    <a:pt x="1689999" y="907326"/>
                    <a:pt x="1116841" y="15465"/>
                    <a:pt x="114678" y="15465"/>
                  </a:cubicBezTo>
                  <a:cubicBezTo>
                    <a:pt x="114678" y="15465"/>
                    <a:pt x="19574" y="21683"/>
                    <a:pt x="0" y="16616"/>
                  </a:cubicBezTo>
                  <a:cubicBezTo>
                    <a:pt x="157049" y="-18616"/>
                    <a:pt x="902223" y="12702"/>
                    <a:pt x="1375442" y="15465"/>
                  </a:cubicBezTo>
                  <a:cubicBezTo>
                    <a:pt x="2377605" y="20992"/>
                    <a:pt x="2950763" y="647804"/>
                    <a:pt x="2950763" y="145285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3" name="Google Shape;943;p37"/>
            <p:cNvSpPr/>
            <p:nvPr/>
          </p:nvSpPr>
          <p:spPr>
            <a:xfrm>
              <a:off x="9024185" y="3172304"/>
              <a:ext cx="2071699" cy="3347907"/>
            </a:xfrm>
            <a:custGeom>
              <a:avLst/>
              <a:gdLst/>
              <a:ahLst/>
              <a:cxnLst/>
              <a:rect l="l" t="t" r="r" b="b"/>
              <a:pathLst>
                <a:path w="3150873" h="5091874" extrusionOk="0">
                  <a:moveTo>
                    <a:pt x="3150874" y="1287476"/>
                  </a:moveTo>
                  <a:lnTo>
                    <a:pt x="3150874" y="5091875"/>
                  </a:lnTo>
                  <a:lnTo>
                    <a:pt x="0" y="5091875"/>
                  </a:lnTo>
                  <a:lnTo>
                    <a:pt x="0" y="1287476"/>
                  </a:lnTo>
                  <a:cubicBezTo>
                    <a:pt x="0" y="1091050"/>
                    <a:pt x="126192" y="769124"/>
                    <a:pt x="386404" y="496246"/>
                  </a:cubicBezTo>
                  <a:cubicBezTo>
                    <a:pt x="645926" y="224289"/>
                    <a:pt x="1038547" y="921"/>
                    <a:pt x="1571868" y="0"/>
                  </a:cubicBezTo>
                  <a:lnTo>
                    <a:pt x="1575322" y="0"/>
                  </a:lnTo>
                  <a:cubicBezTo>
                    <a:pt x="2577485" y="0"/>
                    <a:pt x="3150874" y="894394"/>
                    <a:pt x="3150874" y="12874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4" name="Google Shape;944;p37"/>
            <p:cNvSpPr/>
            <p:nvPr/>
          </p:nvSpPr>
          <p:spPr>
            <a:xfrm>
              <a:off x="9024185"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5" name="Google Shape;945;p37"/>
            <p:cNvSpPr/>
            <p:nvPr/>
          </p:nvSpPr>
          <p:spPr>
            <a:xfrm>
              <a:off x="10887909"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6" name="Google Shape;946;p37"/>
            <p:cNvSpPr/>
            <p:nvPr/>
          </p:nvSpPr>
          <p:spPr>
            <a:xfrm>
              <a:off x="9781625"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7" name="Google Shape;947;p37"/>
            <p:cNvSpPr/>
            <p:nvPr/>
          </p:nvSpPr>
          <p:spPr>
            <a:xfrm>
              <a:off x="11633247"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8" name="Google Shape;948;p37"/>
            <p:cNvSpPr/>
            <p:nvPr/>
          </p:nvSpPr>
          <p:spPr>
            <a:xfrm>
              <a:off x="9256848" y="4170879"/>
              <a:ext cx="1605971" cy="358834"/>
            </a:xfrm>
            <a:custGeom>
              <a:avLst/>
              <a:gdLst/>
              <a:ahLst/>
              <a:cxnLst/>
              <a:rect l="l" t="t" r="r" b="b"/>
              <a:pathLst>
                <a:path w="2442542" h="545755" extrusionOk="0">
                  <a:moveTo>
                    <a:pt x="0" y="0"/>
                  </a:moveTo>
                  <a:lnTo>
                    <a:pt x="2442543" y="0"/>
                  </a:lnTo>
                  <a:lnTo>
                    <a:pt x="2442543" y="545755"/>
                  </a:lnTo>
                  <a:lnTo>
                    <a:pt x="0" y="545755"/>
                  </a:lnTo>
                  <a:close/>
                </a:path>
              </a:pathLst>
            </a:custGeom>
            <a:solidFill>
              <a:srgbClr val="151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9" name="Google Shape;949;p37"/>
            <p:cNvSpPr/>
            <p:nvPr/>
          </p:nvSpPr>
          <p:spPr>
            <a:xfrm>
              <a:off x="9028269" y="4018544"/>
              <a:ext cx="2122874" cy="152466"/>
            </a:xfrm>
            <a:custGeom>
              <a:avLst/>
              <a:gdLst/>
              <a:ahLst/>
              <a:cxnLst/>
              <a:rect l="l" t="t" r="r" b="b"/>
              <a:pathLst>
                <a:path w="3228706" h="231888" extrusionOk="0">
                  <a:moveTo>
                    <a:pt x="0" y="0"/>
                  </a:moveTo>
                  <a:lnTo>
                    <a:pt x="3228707" y="0"/>
                  </a:lnTo>
                  <a:lnTo>
                    <a:pt x="3228707" y="231889"/>
                  </a:lnTo>
                  <a:lnTo>
                    <a:pt x="0" y="2318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0" name="Google Shape;950;p37"/>
            <p:cNvSpPr/>
            <p:nvPr/>
          </p:nvSpPr>
          <p:spPr>
            <a:xfrm>
              <a:off x="9025849" y="3999634"/>
              <a:ext cx="2790124" cy="37852"/>
            </a:xfrm>
            <a:custGeom>
              <a:avLst/>
              <a:gdLst/>
              <a:ahLst/>
              <a:cxnLst/>
              <a:rect l="l" t="t" r="r" b="b"/>
              <a:pathLst>
                <a:path w="4243535" h="57569" extrusionOk="0">
                  <a:moveTo>
                    <a:pt x="4214751" y="57569"/>
                  </a:moveTo>
                  <a:lnTo>
                    <a:pt x="28785" y="57569"/>
                  </a:lnTo>
                  <a:cubicBezTo>
                    <a:pt x="12895" y="57569"/>
                    <a:pt x="0" y="44674"/>
                    <a:pt x="0" y="28785"/>
                  </a:cubicBezTo>
                  <a:cubicBezTo>
                    <a:pt x="0" y="12896"/>
                    <a:pt x="12895" y="0"/>
                    <a:pt x="28785" y="0"/>
                  </a:cubicBezTo>
                  <a:lnTo>
                    <a:pt x="4214751" y="0"/>
                  </a:lnTo>
                  <a:cubicBezTo>
                    <a:pt x="4230640" y="0"/>
                    <a:pt x="4243536" y="12896"/>
                    <a:pt x="4243536" y="28785"/>
                  </a:cubicBezTo>
                  <a:cubicBezTo>
                    <a:pt x="4243536" y="44674"/>
                    <a:pt x="4230640" y="57569"/>
                    <a:pt x="4214751" y="575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1" name="Google Shape;951;p37"/>
            <p:cNvSpPr/>
            <p:nvPr/>
          </p:nvSpPr>
          <p:spPr>
            <a:xfrm>
              <a:off x="9025849" y="4671906"/>
              <a:ext cx="2790124" cy="37852"/>
            </a:xfrm>
            <a:custGeom>
              <a:avLst/>
              <a:gdLst/>
              <a:ahLst/>
              <a:cxnLst/>
              <a:rect l="l" t="t" r="r" b="b"/>
              <a:pathLst>
                <a:path w="4243535" h="57569" extrusionOk="0">
                  <a:moveTo>
                    <a:pt x="4214751" y="57569"/>
                  </a:moveTo>
                  <a:lnTo>
                    <a:pt x="28785" y="57569"/>
                  </a:lnTo>
                  <a:cubicBezTo>
                    <a:pt x="12895" y="57569"/>
                    <a:pt x="0" y="44674"/>
                    <a:pt x="0" y="28785"/>
                  </a:cubicBezTo>
                  <a:cubicBezTo>
                    <a:pt x="0" y="12896"/>
                    <a:pt x="12895" y="0"/>
                    <a:pt x="28785" y="0"/>
                  </a:cubicBezTo>
                  <a:lnTo>
                    <a:pt x="4214751" y="0"/>
                  </a:lnTo>
                  <a:cubicBezTo>
                    <a:pt x="4230640" y="0"/>
                    <a:pt x="4243536" y="12896"/>
                    <a:pt x="4243536" y="28785"/>
                  </a:cubicBezTo>
                  <a:cubicBezTo>
                    <a:pt x="4243536" y="44674"/>
                    <a:pt x="4230640" y="57569"/>
                    <a:pt x="4214751" y="575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2" name="Google Shape;952;p37"/>
            <p:cNvSpPr/>
            <p:nvPr/>
          </p:nvSpPr>
          <p:spPr>
            <a:xfrm>
              <a:off x="9272429" y="6335643"/>
              <a:ext cx="1539504" cy="45421"/>
            </a:xfrm>
            <a:custGeom>
              <a:avLst/>
              <a:gdLst/>
              <a:ahLst/>
              <a:cxnLst/>
              <a:rect l="l" t="t" r="r" b="b"/>
              <a:pathLst>
                <a:path w="2341451" h="69082" extrusionOk="0">
                  <a:moveTo>
                    <a:pt x="2306910" y="69083"/>
                  </a:moveTo>
                  <a:lnTo>
                    <a:pt x="34541" y="69083"/>
                  </a:lnTo>
                  <a:cubicBezTo>
                    <a:pt x="15429" y="69083"/>
                    <a:pt x="0" y="53654"/>
                    <a:pt x="0" y="34541"/>
                  </a:cubicBezTo>
                  <a:cubicBezTo>
                    <a:pt x="0" y="15429"/>
                    <a:pt x="15429" y="0"/>
                    <a:pt x="34541" y="0"/>
                  </a:cubicBezTo>
                  <a:lnTo>
                    <a:pt x="2306910" y="0"/>
                  </a:lnTo>
                  <a:cubicBezTo>
                    <a:pt x="2326023" y="0"/>
                    <a:pt x="2341452" y="15429"/>
                    <a:pt x="2341452" y="34541"/>
                  </a:cubicBezTo>
                  <a:cubicBezTo>
                    <a:pt x="2341452" y="53654"/>
                    <a:pt x="2325793" y="69083"/>
                    <a:pt x="2306910" y="690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3" name="Google Shape;953;p37"/>
            <p:cNvSpPr/>
            <p:nvPr/>
          </p:nvSpPr>
          <p:spPr>
            <a:xfrm>
              <a:off x="9254579" y="4939816"/>
              <a:ext cx="1601581" cy="1204592"/>
            </a:xfrm>
            <a:custGeom>
              <a:avLst/>
              <a:gdLst/>
              <a:ahLst/>
              <a:cxnLst/>
              <a:rect l="l" t="t" r="r" b="b"/>
              <a:pathLst>
                <a:path w="2435864" h="1832079" extrusionOk="0">
                  <a:moveTo>
                    <a:pt x="0" y="0"/>
                  </a:moveTo>
                  <a:lnTo>
                    <a:pt x="2435865" y="0"/>
                  </a:lnTo>
                  <a:lnTo>
                    <a:pt x="2435865" y="1832080"/>
                  </a:lnTo>
                  <a:lnTo>
                    <a:pt x="0" y="18320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954" name="Google Shape;954;p37"/>
            <p:cNvGrpSpPr/>
            <p:nvPr/>
          </p:nvGrpSpPr>
          <p:grpSpPr>
            <a:xfrm>
              <a:off x="9484401" y="5193271"/>
              <a:ext cx="1156600" cy="726040"/>
              <a:chOff x="8004630" y="4463354"/>
              <a:chExt cx="1760694" cy="700270"/>
            </a:xfrm>
          </p:grpSpPr>
          <p:sp>
            <p:nvSpPr>
              <p:cNvPr id="955" name="Google Shape;955;p37"/>
              <p:cNvSpPr/>
              <p:nvPr/>
            </p:nvSpPr>
            <p:spPr>
              <a:xfrm>
                <a:off x="8004630" y="4470262"/>
                <a:ext cx="387094" cy="684611"/>
              </a:xfrm>
              <a:custGeom>
                <a:avLst/>
                <a:gdLst/>
                <a:ahLst/>
                <a:cxnLst/>
                <a:rect l="l" t="t" r="r" b="b"/>
                <a:pathLst>
                  <a:path w="387094" h="684611" extrusionOk="0">
                    <a:moveTo>
                      <a:pt x="304656" y="25331"/>
                    </a:moveTo>
                    <a:cubicBezTo>
                      <a:pt x="330907" y="42371"/>
                      <a:pt x="351172" y="66089"/>
                      <a:pt x="365449" y="97177"/>
                    </a:cubicBezTo>
                    <a:cubicBezTo>
                      <a:pt x="379956" y="128034"/>
                      <a:pt x="387095" y="163496"/>
                      <a:pt x="387095" y="203104"/>
                    </a:cubicBezTo>
                    <a:cubicBezTo>
                      <a:pt x="387095" y="242251"/>
                      <a:pt x="379956" y="276792"/>
                      <a:pt x="365449" y="306729"/>
                    </a:cubicBezTo>
                    <a:cubicBezTo>
                      <a:pt x="351172" y="336664"/>
                      <a:pt x="330677" y="359922"/>
                      <a:pt x="304656" y="376502"/>
                    </a:cubicBezTo>
                    <a:cubicBezTo>
                      <a:pt x="278635" y="393082"/>
                      <a:pt x="248699" y="401372"/>
                      <a:pt x="215078" y="401372"/>
                    </a:cubicBezTo>
                    <a:lnTo>
                      <a:pt x="106618" y="401372"/>
                    </a:lnTo>
                    <a:cubicBezTo>
                      <a:pt x="103624" y="401372"/>
                      <a:pt x="102243" y="402984"/>
                      <a:pt x="102243" y="406208"/>
                    </a:cubicBezTo>
                    <a:lnTo>
                      <a:pt x="102243" y="672868"/>
                    </a:lnTo>
                    <a:cubicBezTo>
                      <a:pt x="102243" y="676092"/>
                      <a:pt x="101322" y="678855"/>
                      <a:pt x="99249" y="681158"/>
                    </a:cubicBezTo>
                    <a:cubicBezTo>
                      <a:pt x="97177" y="683461"/>
                      <a:pt x="94644" y="684612"/>
                      <a:pt x="91650" y="684612"/>
                    </a:cubicBezTo>
                    <a:lnTo>
                      <a:pt x="10593" y="684612"/>
                    </a:lnTo>
                    <a:cubicBezTo>
                      <a:pt x="7599" y="684612"/>
                      <a:pt x="5066" y="683461"/>
                      <a:pt x="2994" y="681158"/>
                    </a:cubicBezTo>
                    <a:cubicBezTo>
                      <a:pt x="921" y="678855"/>
                      <a:pt x="0" y="676092"/>
                      <a:pt x="0" y="672868"/>
                    </a:cubicBezTo>
                    <a:lnTo>
                      <a:pt x="0" y="11744"/>
                    </a:lnTo>
                    <a:cubicBezTo>
                      <a:pt x="0" y="8520"/>
                      <a:pt x="921" y="5757"/>
                      <a:pt x="2994" y="3454"/>
                    </a:cubicBezTo>
                    <a:cubicBezTo>
                      <a:pt x="5066" y="1151"/>
                      <a:pt x="7599" y="0"/>
                      <a:pt x="10593" y="0"/>
                    </a:cubicBezTo>
                    <a:lnTo>
                      <a:pt x="214157" y="0"/>
                    </a:lnTo>
                    <a:cubicBezTo>
                      <a:pt x="248468" y="0"/>
                      <a:pt x="278635" y="8290"/>
                      <a:pt x="304656" y="25331"/>
                    </a:cubicBezTo>
                    <a:close/>
                    <a:moveTo>
                      <a:pt x="261364" y="281628"/>
                    </a:moveTo>
                    <a:cubicBezTo>
                      <a:pt x="277023" y="262515"/>
                      <a:pt x="284622" y="236955"/>
                      <a:pt x="284622" y="204946"/>
                    </a:cubicBezTo>
                    <a:cubicBezTo>
                      <a:pt x="284622" y="172477"/>
                      <a:pt x="276792" y="146456"/>
                      <a:pt x="261364" y="126883"/>
                    </a:cubicBezTo>
                    <a:cubicBezTo>
                      <a:pt x="245705" y="107309"/>
                      <a:pt x="224980" y="97637"/>
                      <a:pt x="199189" y="97637"/>
                    </a:cubicBezTo>
                    <a:lnTo>
                      <a:pt x="106618" y="97637"/>
                    </a:lnTo>
                    <a:cubicBezTo>
                      <a:pt x="103624" y="97637"/>
                      <a:pt x="102243" y="99249"/>
                      <a:pt x="102243" y="102473"/>
                    </a:cubicBezTo>
                    <a:lnTo>
                      <a:pt x="102243" y="305577"/>
                    </a:lnTo>
                    <a:cubicBezTo>
                      <a:pt x="102243" y="308801"/>
                      <a:pt x="103624" y="310413"/>
                      <a:pt x="106618" y="310413"/>
                    </a:cubicBezTo>
                    <a:lnTo>
                      <a:pt x="199189" y="310413"/>
                    </a:lnTo>
                    <a:cubicBezTo>
                      <a:pt x="225210" y="310413"/>
                      <a:pt x="245935" y="300972"/>
                      <a:pt x="261364" y="2816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6" name="Google Shape;956;p37"/>
              <p:cNvSpPr/>
              <p:nvPr/>
            </p:nvSpPr>
            <p:spPr>
              <a:xfrm>
                <a:off x="8458735" y="4463354"/>
                <a:ext cx="393312" cy="700270"/>
              </a:xfrm>
              <a:custGeom>
                <a:avLst/>
                <a:gdLst/>
                <a:ahLst/>
                <a:cxnLst/>
                <a:rect l="l" t="t" r="r" b="b"/>
                <a:pathLst>
                  <a:path w="393312" h="700270" extrusionOk="0">
                    <a:moveTo>
                      <a:pt x="93032" y="673789"/>
                    </a:moveTo>
                    <a:cubicBezTo>
                      <a:pt x="63326" y="656288"/>
                      <a:pt x="40298" y="631418"/>
                      <a:pt x="24179" y="599180"/>
                    </a:cubicBezTo>
                    <a:cubicBezTo>
                      <a:pt x="8060" y="566941"/>
                      <a:pt x="0" y="529636"/>
                      <a:pt x="0" y="487265"/>
                    </a:cubicBezTo>
                    <a:lnTo>
                      <a:pt x="0" y="211855"/>
                    </a:lnTo>
                    <a:cubicBezTo>
                      <a:pt x="0" y="170174"/>
                      <a:pt x="8060" y="133330"/>
                      <a:pt x="24179" y="101091"/>
                    </a:cubicBezTo>
                    <a:cubicBezTo>
                      <a:pt x="40298" y="68853"/>
                      <a:pt x="63326" y="43983"/>
                      <a:pt x="93032" y="26252"/>
                    </a:cubicBezTo>
                    <a:cubicBezTo>
                      <a:pt x="122737" y="8751"/>
                      <a:pt x="157049" y="0"/>
                      <a:pt x="195735" y="0"/>
                    </a:cubicBezTo>
                    <a:cubicBezTo>
                      <a:pt x="235112" y="0"/>
                      <a:pt x="269654" y="8751"/>
                      <a:pt x="299359" y="26252"/>
                    </a:cubicBezTo>
                    <a:cubicBezTo>
                      <a:pt x="329065" y="43753"/>
                      <a:pt x="352093" y="68623"/>
                      <a:pt x="368673" y="101091"/>
                    </a:cubicBezTo>
                    <a:cubicBezTo>
                      <a:pt x="385022" y="133330"/>
                      <a:pt x="393312" y="170174"/>
                      <a:pt x="393312" y="211855"/>
                    </a:cubicBezTo>
                    <a:lnTo>
                      <a:pt x="393312" y="487265"/>
                    </a:lnTo>
                    <a:cubicBezTo>
                      <a:pt x="393312" y="529636"/>
                      <a:pt x="385022" y="566941"/>
                      <a:pt x="368673" y="599180"/>
                    </a:cubicBezTo>
                    <a:cubicBezTo>
                      <a:pt x="352323" y="631418"/>
                      <a:pt x="329065" y="656288"/>
                      <a:pt x="299359" y="673789"/>
                    </a:cubicBezTo>
                    <a:cubicBezTo>
                      <a:pt x="269654" y="691290"/>
                      <a:pt x="235112" y="700271"/>
                      <a:pt x="195735" y="700271"/>
                    </a:cubicBezTo>
                    <a:cubicBezTo>
                      <a:pt x="157049" y="700271"/>
                      <a:pt x="122737" y="691520"/>
                      <a:pt x="93032" y="673789"/>
                    </a:cubicBezTo>
                    <a:close/>
                    <a:moveTo>
                      <a:pt x="265048" y="571777"/>
                    </a:moveTo>
                    <a:cubicBezTo>
                      <a:pt x="282319" y="551282"/>
                      <a:pt x="291070" y="524800"/>
                      <a:pt x="291070" y="492101"/>
                    </a:cubicBezTo>
                    <a:lnTo>
                      <a:pt x="291070" y="208861"/>
                    </a:lnTo>
                    <a:cubicBezTo>
                      <a:pt x="291070" y="175701"/>
                      <a:pt x="282319" y="148759"/>
                      <a:pt x="265048" y="128264"/>
                    </a:cubicBezTo>
                    <a:cubicBezTo>
                      <a:pt x="247777" y="107770"/>
                      <a:pt x="224750" y="97407"/>
                      <a:pt x="195735" y="97407"/>
                    </a:cubicBezTo>
                    <a:cubicBezTo>
                      <a:pt x="167641" y="97407"/>
                      <a:pt x="144844" y="107770"/>
                      <a:pt x="127803" y="128264"/>
                    </a:cubicBezTo>
                    <a:cubicBezTo>
                      <a:pt x="110763" y="148759"/>
                      <a:pt x="102243" y="175701"/>
                      <a:pt x="102243" y="208861"/>
                    </a:cubicBezTo>
                    <a:lnTo>
                      <a:pt x="102243" y="492101"/>
                    </a:lnTo>
                    <a:cubicBezTo>
                      <a:pt x="102243" y="524570"/>
                      <a:pt x="110763" y="551282"/>
                      <a:pt x="127803" y="571777"/>
                    </a:cubicBezTo>
                    <a:cubicBezTo>
                      <a:pt x="144844" y="592271"/>
                      <a:pt x="167411" y="602634"/>
                      <a:pt x="195735" y="602634"/>
                    </a:cubicBezTo>
                    <a:cubicBezTo>
                      <a:pt x="224520" y="602634"/>
                      <a:pt x="247547" y="592271"/>
                      <a:pt x="265048" y="57177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7" name="Google Shape;957;p37"/>
              <p:cNvSpPr/>
              <p:nvPr/>
            </p:nvSpPr>
            <p:spPr>
              <a:xfrm>
                <a:off x="8928730" y="4463354"/>
                <a:ext cx="385943" cy="699350"/>
              </a:xfrm>
              <a:custGeom>
                <a:avLst/>
                <a:gdLst/>
                <a:ahLst/>
                <a:cxnLst/>
                <a:rect l="l" t="t" r="r" b="b"/>
                <a:pathLst>
                  <a:path w="385943" h="699350" extrusionOk="0">
                    <a:moveTo>
                      <a:pt x="92571" y="676322"/>
                    </a:moveTo>
                    <a:cubicBezTo>
                      <a:pt x="63096" y="661124"/>
                      <a:pt x="40298" y="639248"/>
                      <a:pt x="24179" y="610924"/>
                    </a:cubicBezTo>
                    <a:cubicBezTo>
                      <a:pt x="8060" y="582600"/>
                      <a:pt x="0" y="549900"/>
                      <a:pt x="0" y="512826"/>
                    </a:cubicBezTo>
                    <a:lnTo>
                      <a:pt x="0" y="487495"/>
                    </a:lnTo>
                    <a:cubicBezTo>
                      <a:pt x="0" y="484272"/>
                      <a:pt x="921" y="481508"/>
                      <a:pt x="2994" y="479206"/>
                    </a:cubicBezTo>
                    <a:cubicBezTo>
                      <a:pt x="5066" y="476903"/>
                      <a:pt x="7599" y="475751"/>
                      <a:pt x="10593" y="475751"/>
                    </a:cubicBezTo>
                    <a:lnTo>
                      <a:pt x="90038" y="475751"/>
                    </a:lnTo>
                    <a:cubicBezTo>
                      <a:pt x="93032" y="475751"/>
                      <a:pt x="95565" y="476903"/>
                      <a:pt x="97637" y="479206"/>
                    </a:cubicBezTo>
                    <a:cubicBezTo>
                      <a:pt x="99710" y="481508"/>
                      <a:pt x="100631" y="484272"/>
                      <a:pt x="100631" y="487495"/>
                    </a:cubicBezTo>
                    <a:lnTo>
                      <a:pt x="100631" y="507069"/>
                    </a:lnTo>
                    <a:cubicBezTo>
                      <a:pt x="100631" y="535163"/>
                      <a:pt x="109381" y="557960"/>
                      <a:pt x="127113" y="575461"/>
                    </a:cubicBezTo>
                    <a:cubicBezTo>
                      <a:pt x="144844" y="592962"/>
                      <a:pt x="168562" y="601713"/>
                      <a:pt x="198498" y="601713"/>
                    </a:cubicBezTo>
                    <a:cubicBezTo>
                      <a:pt x="226132" y="601713"/>
                      <a:pt x="247317" y="593883"/>
                      <a:pt x="262055" y="578224"/>
                    </a:cubicBezTo>
                    <a:cubicBezTo>
                      <a:pt x="276792" y="562566"/>
                      <a:pt x="284161" y="542071"/>
                      <a:pt x="284161" y="516741"/>
                    </a:cubicBezTo>
                    <a:cubicBezTo>
                      <a:pt x="284161" y="499240"/>
                      <a:pt x="280016" y="484041"/>
                      <a:pt x="271726" y="471376"/>
                    </a:cubicBezTo>
                    <a:cubicBezTo>
                      <a:pt x="263436" y="458711"/>
                      <a:pt x="251923" y="446967"/>
                      <a:pt x="236955" y="436144"/>
                    </a:cubicBezTo>
                    <a:cubicBezTo>
                      <a:pt x="221987" y="425321"/>
                      <a:pt x="198959" y="410814"/>
                      <a:pt x="167641" y="392622"/>
                    </a:cubicBezTo>
                    <a:cubicBezTo>
                      <a:pt x="131718" y="371897"/>
                      <a:pt x="102934" y="353244"/>
                      <a:pt x="81288" y="336895"/>
                    </a:cubicBezTo>
                    <a:cubicBezTo>
                      <a:pt x="59642" y="320545"/>
                      <a:pt x="41220" y="299820"/>
                      <a:pt x="26252" y="274490"/>
                    </a:cubicBezTo>
                    <a:cubicBezTo>
                      <a:pt x="11284" y="249159"/>
                      <a:pt x="3685" y="218072"/>
                      <a:pt x="3685" y="181688"/>
                    </a:cubicBezTo>
                    <a:cubicBezTo>
                      <a:pt x="3685" y="125731"/>
                      <a:pt x="20495" y="81518"/>
                      <a:pt x="54345" y="48819"/>
                    </a:cubicBezTo>
                    <a:cubicBezTo>
                      <a:pt x="88196" y="16350"/>
                      <a:pt x="132639" y="0"/>
                      <a:pt x="187906" y="0"/>
                    </a:cubicBezTo>
                    <a:cubicBezTo>
                      <a:pt x="226132" y="0"/>
                      <a:pt x="259982" y="8060"/>
                      <a:pt x="289227" y="23949"/>
                    </a:cubicBezTo>
                    <a:cubicBezTo>
                      <a:pt x="318703" y="39838"/>
                      <a:pt x="341270" y="62405"/>
                      <a:pt x="357159" y="91880"/>
                    </a:cubicBezTo>
                    <a:cubicBezTo>
                      <a:pt x="373048" y="121356"/>
                      <a:pt x="380877" y="154746"/>
                      <a:pt x="380877" y="192511"/>
                    </a:cubicBezTo>
                    <a:lnTo>
                      <a:pt x="380877" y="213006"/>
                    </a:lnTo>
                    <a:cubicBezTo>
                      <a:pt x="380877" y="216230"/>
                      <a:pt x="379956" y="218993"/>
                      <a:pt x="377884" y="221296"/>
                    </a:cubicBezTo>
                    <a:cubicBezTo>
                      <a:pt x="375811" y="223599"/>
                      <a:pt x="373278" y="224750"/>
                      <a:pt x="370285" y="224750"/>
                    </a:cubicBezTo>
                    <a:lnTo>
                      <a:pt x="290839" y="224750"/>
                    </a:lnTo>
                    <a:cubicBezTo>
                      <a:pt x="287846" y="224750"/>
                      <a:pt x="285313" y="223599"/>
                      <a:pt x="283240" y="221296"/>
                    </a:cubicBezTo>
                    <a:cubicBezTo>
                      <a:pt x="281168" y="218993"/>
                      <a:pt x="280246" y="216230"/>
                      <a:pt x="280246" y="213006"/>
                    </a:cubicBezTo>
                    <a:lnTo>
                      <a:pt x="280246" y="194353"/>
                    </a:lnTo>
                    <a:cubicBezTo>
                      <a:pt x="280246" y="166490"/>
                      <a:pt x="271726" y="143232"/>
                      <a:pt x="254686" y="125040"/>
                    </a:cubicBezTo>
                    <a:cubicBezTo>
                      <a:pt x="237645" y="106848"/>
                      <a:pt x="214618" y="97637"/>
                      <a:pt x="185833" y="97637"/>
                    </a:cubicBezTo>
                    <a:cubicBezTo>
                      <a:pt x="160503" y="97637"/>
                      <a:pt x="140469" y="105006"/>
                      <a:pt x="125961" y="119514"/>
                    </a:cubicBezTo>
                    <a:cubicBezTo>
                      <a:pt x="111224" y="134251"/>
                      <a:pt x="103855" y="154516"/>
                      <a:pt x="103855" y="180537"/>
                    </a:cubicBezTo>
                    <a:cubicBezTo>
                      <a:pt x="103855" y="198038"/>
                      <a:pt x="107769" y="213006"/>
                      <a:pt x="115369" y="225441"/>
                    </a:cubicBezTo>
                    <a:cubicBezTo>
                      <a:pt x="122968" y="237876"/>
                      <a:pt x="134712" y="249620"/>
                      <a:pt x="150140" y="260673"/>
                    </a:cubicBezTo>
                    <a:cubicBezTo>
                      <a:pt x="165799" y="271726"/>
                      <a:pt x="189287" y="286003"/>
                      <a:pt x="221065" y="303735"/>
                    </a:cubicBezTo>
                    <a:cubicBezTo>
                      <a:pt x="263436" y="330447"/>
                      <a:pt x="294524" y="351172"/>
                      <a:pt x="314558" y="366140"/>
                    </a:cubicBezTo>
                    <a:cubicBezTo>
                      <a:pt x="334592" y="381108"/>
                      <a:pt x="351402" y="400451"/>
                      <a:pt x="365219" y="424169"/>
                    </a:cubicBezTo>
                    <a:cubicBezTo>
                      <a:pt x="379035" y="447888"/>
                      <a:pt x="385943" y="477133"/>
                      <a:pt x="385943" y="511674"/>
                    </a:cubicBezTo>
                    <a:cubicBezTo>
                      <a:pt x="385943" y="569013"/>
                      <a:pt x="368673" y="614608"/>
                      <a:pt x="333901" y="648459"/>
                    </a:cubicBezTo>
                    <a:cubicBezTo>
                      <a:pt x="299129" y="682309"/>
                      <a:pt x="252844" y="699350"/>
                      <a:pt x="194584" y="699350"/>
                    </a:cubicBezTo>
                    <a:cubicBezTo>
                      <a:pt x="156127" y="699350"/>
                      <a:pt x="121816" y="691520"/>
                      <a:pt x="92571" y="67632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8" name="Google Shape;958;p37"/>
              <p:cNvSpPr/>
              <p:nvPr/>
            </p:nvSpPr>
            <p:spPr>
              <a:xfrm>
                <a:off x="9365104" y="4471184"/>
                <a:ext cx="400220" cy="683690"/>
              </a:xfrm>
              <a:custGeom>
                <a:avLst/>
                <a:gdLst/>
                <a:ahLst/>
                <a:cxnLst/>
                <a:rect l="l" t="t" r="r" b="b"/>
                <a:pathLst>
                  <a:path w="400220" h="683690" extrusionOk="0">
                    <a:moveTo>
                      <a:pt x="397227" y="3454"/>
                    </a:moveTo>
                    <a:cubicBezTo>
                      <a:pt x="399300" y="5757"/>
                      <a:pt x="400221" y="8520"/>
                      <a:pt x="400221" y="11744"/>
                    </a:cubicBezTo>
                    <a:lnTo>
                      <a:pt x="400221" y="87044"/>
                    </a:lnTo>
                    <a:cubicBezTo>
                      <a:pt x="400221" y="90268"/>
                      <a:pt x="399300" y="93032"/>
                      <a:pt x="397227" y="95334"/>
                    </a:cubicBezTo>
                    <a:cubicBezTo>
                      <a:pt x="395155" y="97637"/>
                      <a:pt x="392622" y="98788"/>
                      <a:pt x="389628" y="98788"/>
                    </a:cubicBezTo>
                    <a:lnTo>
                      <a:pt x="253074" y="98788"/>
                    </a:lnTo>
                    <a:cubicBezTo>
                      <a:pt x="250080" y="98788"/>
                      <a:pt x="248699" y="100401"/>
                      <a:pt x="248699" y="103624"/>
                    </a:cubicBezTo>
                    <a:lnTo>
                      <a:pt x="248699" y="671947"/>
                    </a:lnTo>
                    <a:cubicBezTo>
                      <a:pt x="248699" y="675171"/>
                      <a:pt x="247778" y="677934"/>
                      <a:pt x="245705" y="680237"/>
                    </a:cubicBezTo>
                    <a:cubicBezTo>
                      <a:pt x="243633" y="682540"/>
                      <a:pt x="241100" y="683691"/>
                      <a:pt x="238106" y="683691"/>
                    </a:cubicBezTo>
                    <a:lnTo>
                      <a:pt x="157049" y="683691"/>
                    </a:lnTo>
                    <a:cubicBezTo>
                      <a:pt x="154055" y="683691"/>
                      <a:pt x="151522" y="682540"/>
                      <a:pt x="149450" y="680237"/>
                    </a:cubicBezTo>
                    <a:cubicBezTo>
                      <a:pt x="147377" y="677934"/>
                      <a:pt x="146456" y="675171"/>
                      <a:pt x="146456" y="671947"/>
                    </a:cubicBezTo>
                    <a:lnTo>
                      <a:pt x="146456" y="103624"/>
                    </a:lnTo>
                    <a:cubicBezTo>
                      <a:pt x="146456" y="100401"/>
                      <a:pt x="145074" y="98788"/>
                      <a:pt x="142081" y="98788"/>
                    </a:cubicBezTo>
                    <a:lnTo>
                      <a:pt x="10593" y="98788"/>
                    </a:lnTo>
                    <a:cubicBezTo>
                      <a:pt x="7599" y="98788"/>
                      <a:pt x="5066" y="97637"/>
                      <a:pt x="2994" y="95334"/>
                    </a:cubicBezTo>
                    <a:cubicBezTo>
                      <a:pt x="921" y="93032"/>
                      <a:pt x="0" y="90268"/>
                      <a:pt x="0" y="87044"/>
                    </a:cubicBezTo>
                    <a:lnTo>
                      <a:pt x="0" y="11744"/>
                    </a:lnTo>
                    <a:cubicBezTo>
                      <a:pt x="0" y="8520"/>
                      <a:pt x="921" y="5757"/>
                      <a:pt x="2994" y="3454"/>
                    </a:cubicBezTo>
                    <a:cubicBezTo>
                      <a:pt x="5066" y="1151"/>
                      <a:pt x="7599" y="0"/>
                      <a:pt x="10593" y="0"/>
                    </a:cubicBezTo>
                    <a:lnTo>
                      <a:pt x="389628" y="0"/>
                    </a:lnTo>
                    <a:cubicBezTo>
                      <a:pt x="392622" y="0"/>
                      <a:pt x="395155" y="1151"/>
                      <a:pt x="397227" y="345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959" name="Google Shape;959;p37"/>
          <p:cNvSpPr/>
          <p:nvPr/>
        </p:nvSpPr>
        <p:spPr>
          <a:xfrm>
            <a:off x="6006046" y="2364815"/>
            <a:ext cx="230373" cy="1573137"/>
          </a:xfrm>
          <a:custGeom>
            <a:avLst/>
            <a:gdLst/>
            <a:ahLst/>
            <a:cxnLst/>
            <a:rect l="l" t="t" r="r" b="b"/>
            <a:pathLst>
              <a:path w="743140" h="5074634" extrusionOk="0">
                <a:moveTo>
                  <a:pt x="0" y="0"/>
                </a:moveTo>
                <a:lnTo>
                  <a:pt x="743140" y="0"/>
                </a:lnTo>
                <a:lnTo>
                  <a:pt x="743140" y="5074634"/>
                </a:lnTo>
                <a:lnTo>
                  <a:pt x="0" y="5074634"/>
                </a:lnTo>
                <a:close/>
              </a:path>
            </a:pathLst>
          </a:custGeom>
          <a:solidFill>
            <a:srgbClr val="43434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0" name="Google Shape;960;p37"/>
          <p:cNvSpPr/>
          <p:nvPr/>
        </p:nvSpPr>
        <p:spPr>
          <a:xfrm>
            <a:off x="5847620" y="2285469"/>
            <a:ext cx="295304" cy="820451"/>
          </a:xfrm>
          <a:custGeom>
            <a:avLst/>
            <a:gdLst/>
            <a:ahLst/>
            <a:cxnLst/>
            <a:rect l="l" t="t" r="r" b="b"/>
            <a:pathLst>
              <a:path w="952595" h="2646616" extrusionOk="0">
                <a:moveTo>
                  <a:pt x="952595" y="1065848"/>
                </a:moveTo>
                <a:lnTo>
                  <a:pt x="952595" y="2642045"/>
                </a:lnTo>
                <a:lnTo>
                  <a:pt x="942880" y="2645855"/>
                </a:lnTo>
                <a:lnTo>
                  <a:pt x="940880" y="2646617"/>
                </a:lnTo>
                <a:lnTo>
                  <a:pt x="940499" y="2645664"/>
                </a:lnTo>
                <a:lnTo>
                  <a:pt x="0" y="0"/>
                </a:lnTo>
                <a:lnTo>
                  <a:pt x="113443" y="8287"/>
                </a:lnTo>
                <a:cubicBezTo>
                  <a:pt x="592169" y="107823"/>
                  <a:pt x="952595" y="543497"/>
                  <a:pt x="952595" y="1065848"/>
                </a:cubicBezTo>
                <a:close/>
              </a:path>
            </a:pathLst>
          </a:custGeom>
          <a:solidFill>
            <a:srgbClr val="D64C4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1" name="Google Shape;961;p37"/>
          <p:cNvSpPr/>
          <p:nvPr/>
        </p:nvSpPr>
        <p:spPr>
          <a:xfrm>
            <a:off x="5492722" y="2281415"/>
            <a:ext cx="649516" cy="824496"/>
          </a:xfrm>
          <a:custGeom>
            <a:avLst/>
            <a:gdLst/>
            <a:ahLst/>
            <a:cxnLst/>
            <a:rect l="l" t="t" r="r" b="b"/>
            <a:pathLst>
              <a:path w="2095214" h="2659665" extrusionOk="0">
                <a:moveTo>
                  <a:pt x="2095214" y="1078897"/>
                </a:moveTo>
                <a:lnTo>
                  <a:pt x="2095214" y="2659666"/>
                </a:lnTo>
                <a:lnTo>
                  <a:pt x="2085499" y="2658904"/>
                </a:lnTo>
                <a:lnTo>
                  <a:pt x="2083118" y="2658714"/>
                </a:lnTo>
                <a:lnTo>
                  <a:pt x="0" y="2491359"/>
                </a:lnTo>
                <a:lnTo>
                  <a:pt x="0" y="1078897"/>
                </a:lnTo>
                <a:cubicBezTo>
                  <a:pt x="0" y="483013"/>
                  <a:pt x="469011" y="0"/>
                  <a:pt x="1047560" y="0"/>
                </a:cubicBezTo>
                <a:lnTo>
                  <a:pt x="1047655" y="0"/>
                </a:lnTo>
                <a:cubicBezTo>
                  <a:pt x="1118997" y="0"/>
                  <a:pt x="1188720" y="7334"/>
                  <a:pt x="1256062" y="21336"/>
                </a:cubicBezTo>
                <a:cubicBezTo>
                  <a:pt x="1734788" y="120872"/>
                  <a:pt x="2095214" y="556546"/>
                  <a:pt x="2095214" y="107889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2" name="Google Shape;962;p37"/>
          <p:cNvSpPr/>
          <p:nvPr/>
        </p:nvSpPr>
        <p:spPr>
          <a:xfrm>
            <a:off x="5463848" y="2281386"/>
            <a:ext cx="383031" cy="781416"/>
          </a:xfrm>
          <a:custGeom>
            <a:avLst/>
            <a:gdLst/>
            <a:ahLst/>
            <a:cxnLst/>
            <a:rect l="l" t="t" r="r" b="b"/>
            <a:pathLst>
              <a:path w="1235583" h="2520696" extrusionOk="0">
                <a:moveTo>
                  <a:pt x="1235583" y="17335"/>
                </a:moveTo>
                <a:cubicBezTo>
                  <a:pt x="740664" y="116015"/>
                  <a:pt x="363855" y="624173"/>
                  <a:pt x="363855" y="1236155"/>
                </a:cubicBezTo>
                <a:lnTo>
                  <a:pt x="363855" y="2520696"/>
                </a:lnTo>
                <a:lnTo>
                  <a:pt x="0" y="2491454"/>
                </a:lnTo>
                <a:lnTo>
                  <a:pt x="0" y="1078992"/>
                </a:lnTo>
                <a:cubicBezTo>
                  <a:pt x="0" y="483203"/>
                  <a:pt x="468916" y="0"/>
                  <a:pt x="1047559" y="0"/>
                </a:cubicBezTo>
                <a:cubicBezTo>
                  <a:pt x="1111758" y="0"/>
                  <a:pt x="1174623" y="6001"/>
                  <a:pt x="1235583" y="1733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3" name="Google Shape;963;p37"/>
          <p:cNvSpPr/>
          <p:nvPr/>
        </p:nvSpPr>
        <p:spPr>
          <a:xfrm>
            <a:off x="6069120" y="3155648"/>
            <a:ext cx="167421" cy="783394"/>
          </a:xfrm>
          <a:custGeom>
            <a:avLst/>
            <a:gdLst/>
            <a:ahLst/>
            <a:cxnLst/>
            <a:rect l="l" t="t" r="r" b="b"/>
            <a:pathLst>
              <a:path w="540067" h="2527078" extrusionOk="0">
                <a:moveTo>
                  <a:pt x="0" y="2527078"/>
                </a:moveTo>
                <a:lnTo>
                  <a:pt x="540067" y="2527078"/>
                </a:lnTo>
                <a:lnTo>
                  <a:pt x="540067" y="0"/>
                </a:lnTo>
                <a:lnTo>
                  <a:pt x="483394" y="0"/>
                </a:lnTo>
                <a:cubicBezTo>
                  <a:pt x="216408" y="0"/>
                  <a:pt x="95" y="216408"/>
                  <a:pt x="95" y="483299"/>
                </a:cubicBezTo>
                <a:lnTo>
                  <a:pt x="95" y="2527078"/>
                </a:lnTo>
                <a:close/>
              </a:path>
            </a:pathLst>
          </a:custGeom>
          <a:solidFill>
            <a:srgbClr val="66666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4" name="Google Shape;964;p37"/>
          <p:cNvSpPr/>
          <p:nvPr/>
        </p:nvSpPr>
        <p:spPr>
          <a:xfrm>
            <a:off x="6178465" y="3278063"/>
            <a:ext cx="27579" cy="622056"/>
          </a:xfrm>
          <a:custGeom>
            <a:avLst/>
            <a:gdLst/>
            <a:ahLst/>
            <a:cxnLst/>
            <a:rect l="l" t="t" r="r" b="b"/>
            <a:pathLst>
              <a:path w="88963" h="2006631" extrusionOk="0">
                <a:moveTo>
                  <a:pt x="44482" y="2006632"/>
                </a:moveTo>
                <a:lnTo>
                  <a:pt x="44482" y="2006632"/>
                </a:lnTo>
                <a:cubicBezTo>
                  <a:pt x="20003" y="2006632"/>
                  <a:pt x="0" y="1986629"/>
                  <a:pt x="0" y="1962150"/>
                </a:cubicBezTo>
                <a:lnTo>
                  <a:pt x="0" y="44482"/>
                </a:lnTo>
                <a:cubicBezTo>
                  <a:pt x="0" y="20002"/>
                  <a:pt x="20003" y="0"/>
                  <a:pt x="44482" y="0"/>
                </a:cubicBezTo>
                <a:lnTo>
                  <a:pt x="44482" y="0"/>
                </a:lnTo>
                <a:cubicBezTo>
                  <a:pt x="68961" y="0"/>
                  <a:pt x="88963" y="20002"/>
                  <a:pt x="88963" y="44482"/>
                </a:cubicBezTo>
                <a:lnTo>
                  <a:pt x="88963" y="1962055"/>
                </a:lnTo>
                <a:cubicBezTo>
                  <a:pt x="88963" y="1986629"/>
                  <a:pt x="68961" y="2006632"/>
                  <a:pt x="44482" y="2006632"/>
                </a:cubicBezTo>
                <a:close/>
              </a:path>
            </a:pathLst>
          </a:custGeom>
          <a:solidFill>
            <a:srgbClr val="E0E0E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5" name="Google Shape;965;p37"/>
          <p:cNvSpPr/>
          <p:nvPr/>
        </p:nvSpPr>
        <p:spPr>
          <a:xfrm>
            <a:off x="5882855" y="2288043"/>
            <a:ext cx="680431" cy="816465"/>
          </a:xfrm>
          <a:custGeom>
            <a:avLst/>
            <a:gdLst/>
            <a:ahLst/>
            <a:cxnLst/>
            <a:rect l="l" t="t" r="r" b="b"/>
            <a:pathLst>
              <a:path w="2194940" h="2633757" extrusionOk="0">
                <a:moveTo>
                  <a:pt x="2194941" y="947357"/>
                </a:moveTo>
                <a:lnTo>
                  <a:pt x="2194941" y="2101501"/>
                </a:lnTo>
                <a:lnTo>
                  <a:pt x="839152" y="2633758"/>
                </a:lnTo>
                <a:lnTo>
                  <a:pt x="839152" y="1057561"/>
                </a:lnTo>
                <a:cubicBezTo>
                  <a:pt x="839152" y="535210"/>
                  <a:pt x="478726" y="99536"/>
                  <a:pt x="0" y="0"/>
                </a:cubicBezTo>
                <a:lnTo>
                  <a:pt x="1484185" y="108775"/>
                </a:lnTo>
                <a:cubicBezTo>
                  <a:pt x="1887665" y="151924"/>
                  <a:pt x="2194941" y="514350"/>
                  <a:pt x="2194941" y="94735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6" name="Google Shape;966;p37"/>
          <p:cNvSpPr/>
          <p:nvPr/>
        </p:nvSpPr>
        <p:spPr>
          <a:xfrm>
            <a:off x="6044781" y="2301246"/>
            <a:ext cx="173554" cy="701594"/>
          </a:xfrm>
          <a:custGeom>
            <a:avLst/>
            <a:gdLst/>
            <a:ahLst/>
            <a:cxnLst/>
            <a:rect l="l" t="t" r="r" b="b"/>
            <a:pathLst>
              <a:path w="559852" h="2263207" extrusionOk="0">
                <a:moveTo>
                  <a:pt x="545659" y="2263207"/>
                </a:moveTo>
                <a:cubicBezTo>
                  <a:pt x="537753" y="2263207"/>
                  <a:pt x="531372" y="2256825"/>
                  <a:pt x="531372" y="2248920"/>
                </a:cubicBezTo>
                <a:lnTo>
                  <a:pt x="531372" y="963711"/>
                </a:lnTo>
                <a:cubicBezTo>
                  <a:pt x="531372" y="576711"/>
                  <a:pt x="330489" y="217618"/>
                  <a:pt x="7020" y="26547"/>
                </a:cubicBezTo>
                <a:cubicBezTo>
                  <a:pt x="258" y="22546"/>
                  <a:pt x="-2028" y="13783"/>
                  <a:pt x="1972" y="7020"/>
                </a:cubicBezTo>
                <a:cubicBezTo>
                  <a:pt x="5973" y="258"/>
                  <a:pt x="14735" y="-2028"/>
                  <a:pt x="21498" y="1972"/>
                </a:cubicBezTo>
                <a:cubicBezTo>
                  <a:pt x="353635" y="198187"/>
                  <a:pt x="559851" y="566614"/>
                  <a:pt x="559851" y="963711"/>
                </a:cubicBezTo>
                <a:lnTo>
                  <a:pt x="559851" y="2248920"/>
                </a:lnTo>
                <a:cubicBezTo>
                  <a:pt x="559947" y="2256825"/>
                  <a:pt x="553469" y="2263207"/>
                  <a:pt x="545659" y="226320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7" name="Google Shape;967;p37"/>
          <p:cNvSpPr/>
          <p:nvPr/>
        </p:nvSpPr>
        <p:spPr>
          <a:xfrm>
            <a:off x="6142706" y="2880366"/>
            <a:ext cx="417767" cy="146063"/>
          </a:xfrm>
          <a:custGeom>
            <a:avLst/>
            <a:gdLst/>
            <a:ahLst/>
            <a:cxnLst/>
            <a:rect l="l" t="t" r="r" b="b"/>
            <a:pathLst>
              <a:path w="1347634" h="471172" extrusionOk="0">
                <a:moveTo>
                  <a:pt x="14259" y="471173"/>
                </a:moveTo>
                <a:cubicBezTo>
                  <a:pt x="8258" y="471173"/>
                  <a:pt x="2733" y="467363"/>
                  <a:pt x="733" y="461457"/>
                </a:cubicBezTo>
                <a:cubicBezTo>
                  <a:pt x="-1743" y="453932"/>
                  <a:pt x="2257" y="445836"/>
                  <a:pt x="9686" y="443360"/>
                </a:cubicBezTo>
                <a:lnTo>
                  <a:pt x="1328804" y="733"/>
                </a:lnTo>
                <a:cubicBezTo>
                  <a:pt x="1336329" y="-1744"/>
                  <a:pt x="1344425" y="2257"/>
                  <a:pt x="1346901" y="9687"/>
                </a:cubicBezTo>
                <a:cubicBezTo>
                  <a:pt x="1349378" y="17211"/>
                  <a:pt x="1345377" y="25307"/>
                  <a:pt x="1337948" y="27784"/>
                </a:cubicBezTo>
                <a:lnTo>
                  <a:pt x="18830" y="470411"/>
                </a:lnTo>
                <a:cubicBezTo>
                  <a:pt x="17307" y="470982"/>
                  <a:pt x="15783" y="471173"/>
                  <a:pt x="14259" y="47117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8" name="Google Shape;968;p37"/>
          <p:cNvSpPr/>
          <p:nvPr/>
        </p:nvSpPr>
        <p:spPr>
          <a:xfrm>
            <a:off x="6339459" y="2323332"/>
            <a:ext cx="173597" cy="577150"/>
          </a:xfrm>
          <a:custGeom>
            <a:avLst/>
            <a:gdLst/>
            <a:ahLst/>
            <a:cxnLst/>
            <a:rect l="l" t="t" r="r" b="b"/>
            <a:pathLst>
              <a:path w="559991" h="1861773" extrusionOk="0">
                <a:moveTo>
                  <a:pt x="545609" y="1861773"/>
                </a:moveTo>
                <a:cubicBezTo>
                  <a:pt x="537703" y="1861773"/>
                  <a:pt x="531321" y="1855391"/>
                  <a:pt x="531321" y="1847486"/>
                </a:cubicBezTo>
                <a:lnTo>
                  <a:pt x="531321" y="769256"/>
                </a:lnTo>
                <a:cubicBezTo>
                  <a:pt x="531321" y="463122"/>
                  <a:pt x="330820" y="178896"/>
                  <a:pt x="8208" y="27258"/>
                </a:cubicBezTo>
                <a:cubicBezTo>
                  <a:pt x="1064" y="23924"/>
                  <a:pt x="-1984" y="15352"/>
                  <a:pt x="1350" y="8208"/>
                </a:cubicBezTo>
                <a:cubicBezTo>
                  <a:pt x="4684" y="1064"/>
                  <a:pt x="13256" y="-1984"/>
                  <a:pt x="20400" y="1350"/>
                </a:cubicBezTo>
                <a:cubicBezTo>
                  <a:pt x="353204" y="157655"/>
                  <a:pt x="559991" y="451883"/>
                  <a:pt x="559991" y="769160"/>
                </a:cubicBezTo>
                <a:lnTo>
                  <a:pt x="559991" y="1847390"/>
                </a:lnTo>
                <a:cubicBezTo>
                  <a:pt x="559896" y="1855391"/>
                  <a:pt x="553514" y="1861773"/>
                  <a:pt x="545609" y="186177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969" name="Google Shape;969;p37"/>
          <p:cNvGrpSpPr/>
          <p:nvPr/>
        </p:nvGrpSpPr>
        <p:grpSpPr>
          <a:xfrm>
            <a:off x="6236868" y="2110546"/>
            <a:ext cx="121422" cy="732215"/>
            <a:chOff x="9286473" y="476250"/>
            <a:chExt cx="390926" cy="2357421"/>
          </a:xfrm>
        </p:grpSpPr>
        <p:sp>
          <p:nvSpPr>
            <p:cNvPr id="970" name="Google Shape;970;p37"/>
            <p:cNvSpPr/>
            <p:nvPr/>
          </p:nvSpPr>
          <p:spPr>
            <a:xfrm>
              <a:off x="9389173" y="476250"/>
              <a:ext cx="113728" cy="1839563"/>
            </a:xfrm>
            <a:custGeom>
              <a:avLst/>
              <a:gdLst/>
              <a:ahLst/>
              <a:cxnLst/>
              <a:rect l="l" t="t" r="r" b="b"/>
              <a:pathLst>
                <a:path w="113728" h="1839563" extrusionOk="0">
                  <a:moveTo>
                    <a:pt x="113729" y="1839278"/>
                  </a:moveTo>
                  <a:lnTo>
                    <a:pt x="2096" y="1839563"/>
                  </a:lnTo>
                  <a:lnTo>
                    <a:pt x="0" y="0"/>
                  </a:lnTo>
                  <a:lnTo>
                    <a:pt x="111633" y="4038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1" name="Google Shape;971;p37"/>
            <p:cNvSpPr/>
            <p:nvPr/>
          </p:nvSpPr>
          <p:spPr>
            <a:xfrm rot="-8594">
              <a:off x="9287178" y="2269034"/>
              <a:ext cx="300229" cy="564263"/>
            </a:xfrm>
            <a:custGeom>
              <a:avLst/>
              <a:gdLst/>
              <a:ahLst/>
              <a:cxnLst/>
              <a:rect l="l" t="t" r="r" b="b"/>
              <a:pathLst>
                <a:path w="300228" h="564261" extrusionOk="0">
                  <a:moveTo>
                    <a:pt x="300228" y="282131"/>
                  </a:moveTo>
                  <a:cubicBezTo>
                    <a:pt x="300228" y="437948"/>
                    <a:pt x="233020" y="564262"/>
                    <a:pt x="150114" y="564262"/>
                  </a:cubicBezTo>
                  <a:cubicBezTo>
                    <a:pt x="67208" y="564262"/>
                    <a:pt x="0" y="437948"/>
                    <a:pt x="0" y="282131"/>
                  </a:cubicBezTo>
                  <a:cubicBezTo>
                    <a:pt x="0" y="126314"/>
                    <a:pt x="67208" y="0"/>
                    <a:pt x="150114" y="0"/>
                  </a:cubicBezTo>
                  <a:cubicBezTo>
                    <a:pt x="233020" y="0"/>
                    <a:pt x="300228" y="126314"/>
                    <a:pt x="300228" y="2821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2" name="Google Shape;972;p37"/>
            <p:cNvSpPr/>
            <p:nvPr/>
          </p:nvSpPr>
          <p:spPr>
            <a:xfrm rot="-8594">
              <a:off x="9380300" y="2446935"/>
              <a:ext cx="111252" cy="208979"/>
            </a:xfrm>
            <a:custGeom>
              <a:avLst/>
              <a:gdLst/>
              <a:ahLst/>
              <a:cxnLst/>
              <a:rect l="l" t="t" r="r" b="b"/>
              <a:pathLst>
                <a:path w="111252" h="208978" extrusionOk="0">
                  <a:moveTo>
                    <a:pt x="111252" y="104489"/>
                  </a:moveTo>
                  <a:cubicBezTo>
                    <a:pt x="111252" y="162197"/>
                    <a:pt x="86348" y="208979"/>
                    <a:pt x="55626" y="208979"/>
                  </a:cubicBezTo>
                  <a:cubicBezTo>
                    <a:pt x="24905" y="208979"/>
                    <a:pt x="0" y="162197"/>
                    <a:pt x="0" y="104489"/>
                  </a:cubicBezTo>
                  <a:cubicBezTo>
                    <a:pt x="0" y="46781"/>
                    <a:pt x="24905" y="0"/>
                    <a:pt x="55626" y="0"/>
                  </a:cubicBezTo>
                  <a:cubicBezTo>
                    <a:pt x="86348" y="0"/>
                    <a:pt x="111252" y="46781"/>
                    <a:pt x="111252" y="10448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3" name="Google Shape;973;p37"/>
            <p:cNvSpPr/>
            <p:nvPr/>
          </p:nvSpPr>
          <p:spPr>
            <a:xfrm>
              <a:off x="9388506" y="516635"/>
              <a:ext cx="288893" cy="495109"/>
            </a:xfrm>
            <a:custGeom>
              <a:avLst/>
              <a:gdLst/>
              <a:ahLst/>
              <a:cxnLst/>
              <a:rect l="l" t="t" r="r" b="b"/>
              <a:pathLst>
                <a:path w="288893" h="495109" extrusionOk="0">
                  <a:moveTo>
                    <a:pt x="284035" y="172879"/>
                  </a:moveTo>
                  <a:lnTo>
                    <a:pt x="288893" y="374618"/>
                  </a:lnTo>
                  <a:cubicBezTo>
                    <a:pt x="285750" y="430340"/>
                    <a:pt x="243745" y="475107"/>
                    <a:pt x="190405" y="479489"/>
                  </a:cubicBezTo>
                  <a:lnTo>
                    <a:pt x="1048" y="495110"/>
                  </a:lnTo>
                  <a:lnTo>
                    <a:pt x="0" y="0"/>
                  </a:lnTo>
                  <a:lnTo>
                    <a:pt x="251174" y="113348"/>
                  </a:lnTo>
                  <a:cubicBezTo>
                    <a:pt x="272034" y="121253"/>
                    <a:pt x="283750" y="149257"/>
                    <a:pt x="284035" y="17287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974" name="Google Shape;974;p37"/>
          <p:cNvSpPr/>
          <p:nvPr/>
        </p:nvSpPr>
        <p:spPr>
          <a:xfrm rot="-55443">
            <a:off x="5461926" y="3056129"/>
            <a:ext cx="8859" cy="49198"/>
          </a:xfrm>
          <a:custGeom>
            <a:avLst/>
            <a:gdLst/>
            <a:ahLst/>
            <a:cxnLst/>
            <a:rect l="l" t="t" r="r" b="b"/>
            <a:pathLst>
              <a:path w="28574" h="158681" extrusionOk="0">
                <a:moveTo>
                  <a:pt x="0" y="0"/>
                </a:moveTo>
                <a:lnTo>
                  <a:pt x="28574" y="0"/>
                </a:lnTo>
                <a:lnTo>
                  <a:pt x="28574" y="158681"/>
                </a:lnTo>
                <a:lnTo>
                  <a:pt x="0" y="1586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5" name="Google Shape;975;p37"/>
          <p:cNvSpPr/>
          <p:nvPr/>
        </p:nvSpPr>
        <p:spPr>
          <a:xfrm>
            <a:off x="5138120" y="3100940"/>
            <a:ext cx="942340" cy="134645"/>
          </a:xfrm>
          <a:custGeom>
            <a:avLst/>
            <a:gdLst/>
            <a:ahLst/>
            <a:cxnLst/>
            <a:rect l="l" t="t" r="r" b="b"/>
            <a:pathLst>
              <a:path w="3039808" h="434340" extrusionOk="0">
                <a:moveTo>
                  <a:pt x="10287" y="434340"/>
                </a:moveTo>
                <a:lnTo>
                  <a:pt x="0" y="407670"/>
                </a:lnTo>
                <a:lnTo>
                  <a:pt x="1055370" y="0"/>
                </a:lnTo>
                <a:lnTo>
                  <a:pt x="1058609" y="286"/>
                </a:lnTo>
                <a:lnTo>
                  <a:pt x="3039809" y="170212"/>
                </a:lnTo>
                <a:lnTo>
                  <a:pt x="2885027" y="271939"/>
                </a:lnTo>
                <a:lnTo>
                  <a:pt x="2869311" y="248126"/>
                </a:lnTo>
                <a:lnTo>
                  <a:pt x="2955131" y="191643"/>
                </a:lnTo>
                <a:lnTo>
                  <a:pt x="1059466" y="2905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6" name="Google Shape;976;p37"/>
          <p:cNvSpPr/>
          <p:nvPr/>
        </p:nvSpPr>
        <p:spPr>
          <a:xfrm>
            <a:off x="5128582" y="3061977"/>
            <a:ext cx="1009610" cy="294580"/>
          </a:xfrm>
          <a:custGeom>
            <a:avLst/>
            <a:gdLst/>
            <a:ahLst/>
            <a:cxnLst/>
            <a:rect l="l" t="t" r="r" b="b"/>
            <a:pathLst>
              <a:path w="3256806" h="950258" extrusionOk="0">
                <a:moveTo>
                  <a:pt x="160346" y="453390"/>
                </a:moveTo>
                <a:lnTo>
                  <a:pt x="1257340" y="0"/>
                </a:lnTo>
                <a:lnTo>
                  <a:pt x="3255876" y="146590"/>
                </a:lnTo>
                <a:cubicBezTo>
                  <a:pt x="3255876" y="200882"/>
                  <a:pt x="3257971" y="236411"/>
                  <a:pt x="3255876" y="305467"/>
                </a:cubicBezTo>
                <a:lnTo>
                  <a:pt x="2787341" y="588359"/>
                </a:lnTo>
                <a:cubicBezTo>
                  <a:pt x="1894848" y="1085088"/>
                  <a:pt x="792139" y="934593"/>
                  <a:pt x="623356" y="908971"/>
                </a:cubicBezTo>
                <a:cubicBezTo>
                  <a:pt x="479719" y="887158"/>
                  <a:pt x="36807" y="777812"/>
                  <a:pt x="12518" y="610362"/>
                </a:cubicBezTo>
                <a:cubicBezTo>
                  <a:pt x="-33202" y="295180"/>
                  <a:pt x="53190" y="507016"/>
                  <a:pt x="160346" y="45339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7" name="Google Shape;977;p37"/>
          <p:cNvSpPr/>
          <p:nvPr/>
        </p:nvSpPr>
        <p:spPr>
          <a:xfrm>
            <a:off x="5126907" y="3039078"/>
            <a:ext cx="1011023" cy="268488"/>
          </a:xfrm>
          <a:custGeom>
            <a:avLst/>
            <a:gdLst/>
            <a:ahLst/>
            <a:cxnLst/>
            <a:rect l="l" t="t" r="r" b="b"/>
            <a:pathLst>
              <a:path w="3261364" h="866091" extrusionOk="0">
                <a:moveTo>
                  <a:pt x="147357" y="404336"/>
                </a:moveTo>
                <a:lnTo>
                  <a:pt x="1240446" y="0"/>
                </a:lnTo>
                <a:lnTo>
                  <a:pt x="3261365" y="220218"/>
                </a:lnTo>
                <a:lnTo>
                  <a:pt x="2765017" y="524733"/>
                </a:lnTo>
                <a:cubicBezTo>
                  <a:pt x="1893384" y="976884"/>
                  <a:pt x="940408" y="862108"/>
                  <a:pt x="591126" y="827056"/>
                </a:cubicBezTo>
                <a:cubicBezTo>
                  <a:pt x="458157" y="813816"/>
                  <a:pt x="-318797" y="613125"/>
                  <a:pt x="147357" y="40433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978" name="Google Shape;978;p37"/>
          <p:cNvGrpSpPr/>
          <p:nvPr/>
        </p:nvGrpSpPr>
        <p:grpSpPr>
          <a:xfrm>
            <a:off x="5281637" y="2532597"/>
            <a:ext cx="821134" cy="664672"/>
            <a:chOff x="7833362" y="2647372"/>
            <a:chExt cx="821134" cy="664672"/>
          </a:xfrm>
        </p:grpSpPr>
        <p:grpSp>
          <p:nvGrpSpPr>
            <p:cNvPr id="979" name="Google Shape;979;p37"/>
            <p:cNvGrpSpPr/>
            <p:nvPr/>
          </p:nvGrpSpPr>
          <p:grpSpPr>
            <a:xfrm>
              <a:off x="7833362" y="2647411"/>
              <a:ext cx="821134" cy="664633"/>
              <a:chOff x="6551993" y="1927719"/>
              <a:chExt cx="2643703" cy="2139836"/>
            </a:xfrm>
          </p:grpSpPr>
          <p:sp>
            <p:nvSpPr>
              <p:cNvPr id="980" name="Google Shape;980;p37"/>
              <p:cNvSpPr/>
              <p:nvPr/>
            </p:nvSpPr>
            <p:spPr>
              <a:xfrm>
                <a:off x="6551993" y="1927719"/>
                <a:ext cx="2643703" cy="2139836"/>
              </a:xfrm>
              <a:custGeom>
                <a:avLst/>
                <a:gdLst/>
                <a:ahLst/>
                <a:cxnLst/>
                <a:rect l="l" t="t" r="r" b="b"/>
                <a:pathLst>
                  <a:path w="2643703" h="2139836" extrusionOk="0">
                    <a:moveTo>
                      <a:pt x="488696" y="2139837"/>
                    </a:moveTo>
                    <a:cubicBezTo>
                      <a:pt x="486791" y="2139837"/>
                      <a:pt x="484886" y="2139456"/>
                      <a:pt x="483076" y="2138694"/>
                    </a:cubicBezTo>
                    <a:cubicBezTo>
                      <a:pt x="478981" y="2136979"/>
                      <a:pt x="475933" y="2133360"/>
                      <a:pt x="474885" y="2129074"/>
                    </a:cubicBezTo>
                    <a:cubicBezTo>
                      <a:pt x="431927" y="1960005"/>
                      <a:pt x="368110" y="1768552"/>
                      <a:pt x="300673" y="1565860"/>
                    </a:cubicBezTo>
                    <a:cubicBezTo>
                      <a:pt x="143796" y="1094849"/>
                      <a:pt x="-33941" y="560973"/>
                      <a:pt x="5588" y="155112"/>
                    </a:cubicBezTo>
                    <a:cubicBezTo>
                      <a:pt x="6255" y="148064"/>
                      <a:pt x="12065" y="142539"/>
                      <a:pt x="19113" y="142254"/>
                    </a:cubicBezTo>
                    <a:cubicBezTo>
                      <a:pt x="235712" y="132157"/>
                      <a:pt x="452025" y="129109"/>
                      <a:pt x="661289" y="126156"/>
                    </a:cubicBezTo>
                    <a:cubicBezTo>
                      <a:pt x="1192594" y="118632"/>
                      <a:pt x="1694371" y="111488"/>
                      <a:pt x="2223103" y="331"/>
                    </a:cubicBezTo>
                    <a:cubicBezTo>
                      <a:pt x="2230342" y="-1288"/>
                      <a:pt x="2237677" y="3189"/>
                      <a:pt x="2239772" y="10332"/>
                    </a:cubicBezTo>
                    <a:lnTo>
                      <a:pt x="2643156" y="1412889"/>
                    </a:lnTo>
                    <a:cubicBezTo>
                      <a:pt x="2644299" y="1416889"/>
                      <a:pt x="2643632" y="1421175"/>
                      <a:pt x="2641346" y="1424700"/>
                    </a:cubicBezTo>
                    <a:cubicBezTo>
                      <a:pt x="2639060" y="1428224"/>
                      <a:pt x="2635345" y="1430510"/>
                      <a:pt x="2631250" y="1431081"/>
                    </a:cubicBezTo>
                    <a:cubicBezTo>
                      <a:pt x="1888490" y="1528713"/>
                      <a:pt x="1150017" y="1773219"/>
                      <a:pt x="495649" y="2138122"/>
                    </a:cubicBezTo>
                    <a:cubicBezTo>
                      <a:pt x="493458" y="2139265"/>
                      <a:pt x="491077" y="2139837"/>
                      <a:pt x="488696" y="2139837"/>
                    </a:cubicBezTo>
                    <a:close/>
                    <a:moveTo>
                      <a:pt x="32734" y="170162"/>
                    </a:moveTo>
                    <a:cubicBezTo>
                      <a:pt x="-1460" y="568497"/>
                      <a:pt x="173323" y="1093325"/>
                      <a:pt x="327628" y="1556811"/>
                    </a:cubicBezTo>
                    <a:cubicBezTo>
                      <a:pt x="392970" y="1752931"/>
                      <a:pt x="454692" y="1938478"/>
                      <a:pt x="497840" y="2104118"/>
                    </a:cubicBezTo>
                    <a:cubicBezTo>
                      <a:pt x="1146397" y="1745121"/>
                      <a:pt x="1876298" y="1503567"/>
                      <a:pt x="2610961" y="1404888"/>
                    </a:cubicBezTo>
                    <a:lnTo>
                      <a:pt x="2215769" y="31002"/>
                    </a:lnTo>
                    <a:cubicBezTo>
                      <a:pt x="1689132" y="140063"/>
                      <a:pt x="1189831" y="147207"/>
                      <a:pt x="661480" y="154731"/>
                    </a:cubicBezTo>
                    <a:cubicBezTo>
                      <a:pt x="456502" y="157589"/>
                      <a:pt x="244761" y="160542"/>
                      <a:pt x="32734" y="170162"/>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1" name="Google Shape;981;p37"/>
              <p:cNvSpPr/>
              <p:nvPr/>
            </p:nvSpPr>
            <p:spPr>
              <a:xfrm>
                <a:off x="6566113" y="1941957"/>
                <a:ext cx="2615224" cy="2111311"/>
              </a:xfrm>
              <a:custGeom>
                <a:avLst/>
                <a:gdLst/>
                <a:ahLst/>
                <a:cxnLst/>
                <a:rect l="l" t="t" r="r" b="b"/>
                <a:pathLst>
                  <a:path w="2615224" h="2111311" extrusionOk="0">
                    <a:moveTo>
                      <a:pt x="2211841" y="0"/>
                    </a:moveTo>
                    <a:cubicBezTo>
                      <a:pt x="2346334" y="467487"/>
                      <a:pt x="2480731" y="935069"/>
                      <a:pt x="2615224" y="1402556"/>
                    </a:cubicBezTo>
                    <a:cubicBezTo>
                      <a:pt x="1865511" y="1501140"/>
                      <a:pt x="1134944" y="1742980"/>
                      <a:pt x="474576" y="2111312"/>
                    </a:cubicBezTo>
                    <a:cubicBezTo>
                      <a:pt x="330081" y="1543145"/>
                      <a:pt x="-50347" y="716471"/>
                      <a:pt x="5565" y="142208"/>
                    </a:cubicBezTo>
                    <a:cubicBezTo>
                      <a:pt x="753849" y="107442"/>
                      <a:pt x="1466128" y="156686"/>
                      <a:pt x="2211841" y="0"/>
                    </a:cubicBezTo>
                    <a:close/>
                  </a:path>
                </a:pathLst>
              </a:custGeom>
              <a:solidFill>
                <a:srgbClr val="F5F5F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982" name="Google Shape;982;p37"/>
            <p:cNvSpPr/>
            <p:nvPr/>
          </p:nvSpPr>
          <p:spPr>
            <a:xfrm>
              <a:off x="8412148" y="2884473"/>
              <a:ext cx="242343" cy="207432"/>
            </a:xfrm>
            <a:custGeom>
              <a:avLst/>
              <a:gdLst/>
              <a:ahLst/>
              <a:cxnLst/>
              <a:rect l="l" t="t" r="r" b="b"/>
              <a:pathLst>
                <a:path w="780242" h="667842" extrusionOk="0">
                  <a:moveTo>
                    <a:pt x="765903" y="667843"/>
                  </a:moveTo>
                  <a:cubicBezTo>
                    <a:pt x="762474" y="667843"/>
                    <a:pt x="759045" y="666604"/>
                    <a:pt x="756378" y="664128"/>
                  </a:cubicBezTo>
                  <a:cubicBezTo>
                    <a:pt x="659794" y="576879"/>
                    <a:pt x="539398" y="477724"/>
                    <a:pt x="411954" y="372663"/>
                  </a:cubicBezTo>
                  <a:cubicBezTo>
                    <a:pt x="266983" y="253219"/>
                    <a:pt x="117155" y="129680"/>
                    <a:pt x="4569" y="24715"/>
                  </a:cubicBezTo>
                  <a:cubicBezTo>
                    <a:pt x="-1241" y="19381"/>
                    <a:pt x="-1527" y="10332"/>
                    <a:pt x="3807" y="4522"/>
                  </a:cubicBezTo>
                  <a:cubicBezTo>
                    <a:pt x="9237" y="-1193"/>
                    <a:pt x="18190" y="-1574"/>
                    <a:pt x="24000" y="3855"/>
                  </a:cubicBezTo>
                  <a:cubicBezTo>
                    <a:pt x="135919" y="108154"/>
                    <a:pt x="285462" y="231407"/>
                    <a:pt x="430051" y="350660"/>
                  </a:cubicBezTo>
                  <a:cubicBezTo>
                    <a:pt x="557781" y="455911"/>
                    <a:pt x="678368" y="555353"/>
                    <a:pt x="775523" y="642982"/>
                  </a:cubicBezTo>
                  <a:cubicBezTo>
                    <a:pt x="781428" y="648221"/>
                    <a:pt x="781809" y="657270"/>
                    <a:pt x="776571" y="663176"/>
                  </a:cubicBezTo>
                  <a:cubicBezTo>
                    <a:pt x="773713" y="666319"/>
                    <a:pt x="769808" y="667843"/>
                    <a:pt x="765903" y="66784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3" name="Google Shape;983;p37"/>
            <p:cNvSpPr/>
            <p:nvPr/>
          </p:nvSpPr>
          <p:spPr>
            <a:xfrm>
              <a:off x="7984998" y="2884510"/>
              <a:ext cx="144266" cy="422356"/>
            </a:xfrm>
            <a:custGeom>
              <a:avLst/>
              <a:gdLst/>
              <a:ahLst/>
              <a:cxnLst/>
              <a:rect l="l" t="t" r="r" b="b"/>
              <a:pathLst>
                <a:path w="464475" h="1359807" extrusionOk="0">
                  <a:moveTo>
                    <a:pt x="14306" y="1359807"/>
                  </a:moveTo>
                  <a:cubicBezTo>
                    <a:pt x="12782" y="1359807"/>
                    <a:pt x="11258" y="1359522"/>
                    <a:pt x="9638" y="1359045"/>
                  </a:cubicBezTo>
                  <a:cubicBezTo>
                    <a:pt x="2209" y="1356473"/>
                    <a:pt x="-1792" y="1348377"/>
                    <a:pt x="780" y="1340948"/>
                  </a:cubicBezTo>
                  <a:cubicBezTo>
                    <a:pt x="73361" y="1128635"/>
                    <a:pt x="147275" y="898321"/>
                    <a:pt x="218712" y="675531"/>
                  </a:cubicBezTo>
                  <a:cubicBezTo>
                    <a:pt x="290150" y="452646"/>
                    <a:pt x="364064" y="222141"/>
                    <a:pt x="436739" y="9638"/>
                  </a:cubicBezTo>
                  <a:cubicBezTo>
                    <a:pt x="439311" y="2209"/>
                    <a:pt x="447407" y="-1792"/>
                    <a:pt x="454837" y="780"/>
                  </a:cubicBezTo>
                  <a:cubicBezTo>
                    <a:pt x="462266" y="3352"/>
                    <a:pt x="466267" y="11448"/>
                    <a:pt x="463695" y="18878"/>
                  </a:cubicBezTo>
                  <a:cubicBezTo>
                    <a:pt x="391115" y="231095"/>
                    <a:pt x="317201" y="461505"/>
                    <a:pt x="245763" y="684199"/>
                  </a:cubicBezTo>
                  <a:cubicBezTo>
                    <a:pt x="174326" y="907084"/>
                    <a:pt x="100412" y="1137589"/>
                    <a:pt x="27641" y="1350092"/>
                  </a:cubicBezTo>
                  <a:cubicBezTo>
                    <a:pt x="25831" y="1356092"/>
                    <a:pt x="20306" y="1359807"/>
                    <a:pt x="14306" y="1359807"/>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4" name="Google Shape;984;p37"/>
            <p:cNvSpPr/>
            <p:nvPr/>
          </p:nvSpPr>
          <p:spPr>
            <a:xfrm>
              <a:off x="7835042" y="2647372"/>
              <a:ext cx="694135" cy="337673"/>
            </a:xfrm>
            <a:custGeom>
              <a:avLst/>
              <a:gdLst/>
              <a:ahLst/>
              <a:cxnLst/>
              <a:rect l="l" t="t" r="r" b="b"/>
              <a:pathLst>
                <a:path w="2234820" h="1087162" extrusionOk="0">
                  <a:moveTo>
                    <a:pt x="1623336" y="1087163"/>
                  </a:moveTo>
                  <a:cubicBezTo>
                    <a:pt x="1416167" y="1087163"/>
                    <a:pt x="885720" y="785696"/>
                    <a:pt x="6086" y="168286"/>
                  </a:cubicBezTo>
                  <a:cubicBezTo>
                    <a:pt x="-391" y="163714"/>
                    <a:pt x="-1915" y="154856"/>
                    <a:pt x="2562" y="148379"/>
                  </a:cubicBezTo>
                  <a:cubicBezTo>
                    <a:pt x="7134" y="141902"/>
                    <a:pt x="15992" y="140378"/>
                    <a:pt x="22469" y="144854"/>
                  </a:cubicBezTo>
                  <a:cubicBezTo>
                    <a:pt x="934393" y="784839"/>
                    <a:pt x="1482271" y="1091258"/>
                    <a:pt x="1650768" y="1056016"/>
                  </a:cubicBezTo>
                  <a:cubicBezTo>
                    <a:pt x="1751924" y="1034775"/>
                    <a:pt x="1824790" y="858086"/>
                    <a:pt x="1925755" y="613389"/>
                  </a:cubicBezTo>
                  <a:cubicBezTo>
                    <a:pt x="1996335" y="442320"/>
                    <a:pt x="2084251" y="229341"/>
                    <a:pt x="2208076" y="7313"/>
                  </a:cubicBezTo>
                  <a:cubicBezTo>
                    <a:pt x="2211886" y="455"/>
                    <a:pt x="2220649" y="-2021"/>
                    <a:pt x="2227507" y="1789"/>
                  </a:cubicBezTo>
                  <a:cubicBezTo>
                    <a:pt x="2234365" y="5599"/>
                    <a:pt x="2236841" y="14362"/>
                    <a:pt x="2233031" y="21220"/>
                  </a:cubicBezTo>
                  <a:cubicBezTo>
                    <a:pt x="2109968" y="241819"/>
                    <a:pt x="2022529" y="453845"/>
                    <a:pt x="1952139" y="624248"/>
                  </a:cubicBezTo>
                  <a:cubicBezTo>
                    <a:pt x="1844030" y="886376"/>
                    <a:pt x="1772498" y="1059540"/>
                    <a:pt x="1656674" y="1083924"/>
                  </a:cubicBezTo>
                  <a:cubicBezTo>
                    <a:pt x="1646672" y="1086115"/>
                    <a:pt x="1635528" y="1087163"/>
                    <a:pt x="1623336" y="1087163"/>
                  </a:cubicBezTo>
                  <a:close/>
                </a:path>
              </a:pathLst>
            </a:custGeom>
            <a:solidFill>
              <a:srgbClr val="D2D3C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85" name="Google Shape;985;p37"/>
          <p:cNvGrpSpPr/>
          <p:nvPr/>
        </p:nvGrpSpPr>
        <p:grpSpPr>
          <a:xfrm>
            <a:off x="9426754" y="1909517"/>
            <a:ext cx="821066" cy="2091965"/>
            <a:chOff x="9727690" y="1234440"/>
            <a:chExt cx="2207165" cy="5623563"/>
          </a:xfrm>
        </p:grpSpPr>
        <p:grpSp>
          <p:nvGrpSpPr>
            <p:cNvPr id="986" name="Google Shape;986;p37"/>
            <p:cNvGrpSpPr/>
            <p:nvPr/>
          </p:nvGrpSpPr>
          <p:grpSpPr>
            <a:xfrm>
              <a:off x="9727690" y="1234440"/>
              <a:ext cx="2207165" cy="5623563"/>
              <a:chOff x="9727690" y="1234440"/>
              <a:chExt cx="2207165" cy="5623563"/>
            </a:xfrm>
          </p:grpSpPr>
          <p:sp>
            <p:nvSpPr>
              <p:cNvPr id="987" name="Google Shape;987;p37"/>
              <p:cNvSpPr/>
              <p:nvPr/>
            </p:nvSpPr>
            <p:spPr>
              <a:xfrm>
                <a:off x="10056723" y="2015826"/>
                <a:ext cx="1549335" cy="3607118"/>
              </a:xfrm>
              <a:custGeom>
                <a:avLst/>
                <a:gdLst/>
                <a:ahLst/>
                <a:cxnLst/>
                <a:rect l="l" t="t" r="r" b="b"/>
                <a:pathLst>
                  <a:path w="1032890" h="2667000" extrusionOk="0">
                    <a:moveTo>
                      <a:pt x="0" y="0"/>
                    </a:moveTo>
                    <a:lnTo>
                      <a:pt x="1032891" y="0"/>
                    </a:lnTo>
                    <a:lnTo>
                      <a:pt x="1032891" y="2667000"/>
                    </a:lnTo>
                    <a:lnTo>
                      <a:pt x="0" y="2667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8" name="Google Shape;988;p37"/>
              <p:cNvSpPr/>
              <p:nvPr/>
            </p:nvSpPr>
            <p:spPr>
              <a:xfrm>
                <a:off x="9727690" y="1335037"/>
                <a:ext cx="2205132" cy="206378"/>
              </a:xfrm>
              <a:custGeom>
                <a:avLst/>
                <a:gdLst/>
                <a:ahLst/>
                <a:cxnLst/>
                <a:rect l="l" t="t" r="r" b="b"/>
                <a:pathLst>
                  <a:path w="1470088" h="152590" extrusionOk="0">
                    <a:moveTo>
                      <a:pt x="1470089" y="152591"/>
                    </a:moveTo>
                    <a:lnTo>
                      <a:pt x="0" y="152591"/>
                    </a:lnTo>
                    <a:cubicBezTo>
                      <a:pt x="171926" y="61817"/>
                      <a:pt x="426149" y="3239"/>
                      <a:pt x="711041" y="190"/>
                    </a:cubicBezTo>
                    <a:cubicBezTo>
                      <a:pt x="719042" y="0"/>
                      <a:pt x="727043" y="0"/>
                      <a:pt x="735044" y="0"/>
                    </a:cubicBezTo>
                    <a:cubicBezTo>
                      <a:pt x="743045" y="0"/>
                      <a:pt x="751046" y="0"/>
                      <a:pt x="758952" y="190"/>
                    </a:cubicBezTo>
                    <a:cubicBezTo>
                      <a:pt x="1043940" y="3239"/>
                      <a:pt x="1298067" y="61817"/>
                      <a:pt x="1470089" y="15259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9" name="Google Shape;989;p37"/>
              <p:cNvSpPr/>
              <p:nvPr/>
            </p:nvSpPr>
            <p:spPr>
              <a:xfrm>
                <a:off x="9729002" y="1529042"/>
                <a:ext cx="2205132" cy="62995"/>
              </a:xfrm>
              <a:custGeom>
                <a:avLst/>
                <a:gdLst/>
                <a:ahLst/>
                <a:cxnLst/>
                <a:rect l="l" t="t" r="r" b="b"/>
                <a:pathLst>
                  <a:path w="1470088" h="46577" extrusionOk="0">
                    <a:moveTo>
                      <a:pt x="0" y="0"/>
                    </a:moveTo>
                    <a:lnTo>
                      <a:pt x="1470089" y="0"/>
                    </a:lnTo>
                    <a:lnTo>
                      <a:pt x="1470089" y="46577"/>
                    </a:lnTo>
                    <a:lnTo>
                      <a:pt x="0" y="4657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0" name="Google Shape;990;p37"/>
              <p:cNvSpPr/>
              <p:nvPr/>
            </p:nvSpPr>
            <p:spPr>
              <a:xfrm>
                <a:off x="9799679" y="1582873"/>
                <a:ext cx="2063687" cy="125991"/>
              </a:xfrm>
              <a:custGeom>
                <a:avLst/>
                <a:gdLst/>
                <a:ahLst/>
                <a:cxnLst/>
                <a:rect l="l" t="t" r="r" b="b"/>
                <a:pathLst>
                  <a:path w="1375791" h="93154" extrusionOk="0">
                    <a:moveTo>
                      <a:pt x="0" y="0"/>
                    </a:moveTo>
                    <a:lnTo>
                      <a:pt x="1375791" y="0"/>
                    </a:lnTo>
                    <a:lnTo>
                      <a:pt x="1375791" y="93155"/>
                    </a:lnTo>
                    <a:lnTo>
                      <a:pt x="0" y="9315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1" name="Google Shape;991;p37"/>
              <p:cNvSpPr/>
              <p:nvPr/>
            </p:nvSpPr>
            <p:spPr>
              <a:xfrm>
                <a:off x="9911464" y="1692664"/>
                <a:ext cx="1840026" cy="340724"/>
              </a:xfrm>
              <a:custGeom>
                <a:avLst/>
                <a:gdLst/>
                <a:ahLst/>
                <a:cxnLst/>
                <a:rect l="l" t="t" r="r" b="b"/>
                <a:pathLst>
                  <a:path w="1226684" h="230219" extrusionOk="0">
                    <a:moveTo>
                      <a:pt x="1220363" y="0"/>
                    </a:moveTo>
                    <a:cubicBezTo>
                      <a:pt x="1220363" y="0"/>
                      <a:pt x="861937" y="0"/>
                      <a:pt x="695916" y="0"/>
                    </a:cubicBezTo>
                    <a:cubicBezTo>
                      <a:pt x="645910" y="0"/>
                      <a:pt x="613334" y="0"/>
                      <a:pt x="613334" y="0"/>
                    </a:cubicBezTo>
                    <a:cubicBezTo>
                      <a:pt x="613334" y="0"/>
                      <a:pt x="580759" y="0"/>
                      <a:pt x="530753" y="0"/>
                    </a:cubicBezTo>
                    <a:cubicBezTo>
                      <a:pt x="364732" y="0"/>
                      <a:pt x="6306" y="0"/>
                      <a:pt x="6306" y="0"/>
                    </a:cubicBezTo>
                    <a:cubicBezTo>
                      <a:pt x="-9410" y="22003"/>
                      <a:pt x="6592" y="54007"/>
                      <a:pt x="28595" y="69437"/>
                    </a:cubicBezTo>
                    <a:cubicBezTo>
                      <a:pt x="50597" y="84868"/>
                      <a:pt x="78029" y="91345"/>
                      <a:pt x="99175" y="108013"/>
                    </a:cubicBezTo>
                    <a:cubicBezTo>
                      <a:pt x="120320" y="124682"/>
                      <a:pt x="132417" y="159448"/>
                      <a:pt x="113177" y="178403"/>
                    </a:cubicBezTo>
                    <a:cubicBezTo>
                      <a:pt x="103747" y="187738"/>
                      <a:pt x="89459" y="190310"/>
                      <a:pt x="79649" y="199168"/>
                    </a:cubicBezTo>
                    <a:cubicBezTo>
                      <a:pt x="69838" y="208026"/>
                      <a:pt x="70124" y="229552"/>
                      <a:pt x="83268" y="230219"/>
                    </a:cubicBezTo>
                    <a:cubicBezTo>
                      <a:pt x="113843" y="230219"/>
                      <a:pt x="613334" y="230219"/>
                      <a:pt x="613334" y="230219"/>
                    </a:cubicBezTo>
                    <a:cubicBezTo>
                      <a:pt x="613334" y="230219"/>
                      <a:pt x="1112825" y="230219"/>
                      <a:pt x="1143401" y="230219"/>
                    </a:cubicBezTo>
                    <a:cubicBezTo>
                      <a:pt x="1156545" y="229552"/>
                      <a:pt x="1156831" y="208026"/>
                      <a:pt x="1147020" y="199168"/>
                    </a:cubicBezTo>
                    <a:cubicBezTo>
                      <a:pt x="1137209" y="190310"/>
                      <a:pt x="1122922" y="187642"/>
                      <a:pt x="1113492" y="178403"/>
                    </a:cubicBezTo>
                    <a:cubicBezTo>
                      <a:pt x="1094252" y="159448"/>
                      <a:pt x="1106444" y="124682"/>
                      <a:pt x="1127494" y="108013"/>
                    </a:cubicBezTo>
                    <a:cubicBezTo>
                      <a:pt x="1148639" y="91345"/>
                      <a:pt x="1175976" y="84868"/>
                      <a:pt x="1198074" y="69437"/>
                    </a:cubicBezTo>
                    <a:cubicBezTo>
                      <a:pt x="1220172" y="54007"/>
                      <a:pt x="1236079" y="22003"/>
                      <a:pt x="1220363"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2" name="Google Shape;992;p37"/>
              <p:cNvSpPr/>
              <p:nvPr/>
            </p:nvSpPr>
            <p:spPr>
              <a:xfrm>
                <a:off x="10795009" y="1234440"/>
                <a:ext cx="71865" cy="102802"/>
              </a:xfrm>
              <a:custGeom>
                <a:avLst/>
                <a:gdLst/>
                <a:ahLst/>
                <a:cxnLst/>
                <a:rect l="l" t="t" r="r" b="b"/>
                <a:pathLst>
                  <a:path w="47910" h="76009" extrusionOk="0">
                    <a:moveTo>
                      <a:pt x="47911" y="24003"/>
                    </a:moveTo>
                    <a:lnTo>
                      <a:pt x="47911" y="76010"/>
                    </a:lnTo>
                    <a:cubicBezTo>
                      <a:pt x="40005" y="75819"/>
                      <a:pt x="32004" y="75819"/>
                      <a:pt x="24003" y="75819"/>
                    </a:cubicBezTo>
                    <a:cubicBezTo>
                      <a:pt x="16002" y="75819"/>
                      <a:pt x="8001" y="75819"/>
                      <a:pt x="0" y="76010"/>
                    </a:cubicBezTo>
                    <a:lnTo>
                      <a:pt x="0" y="24003"/>
                    </a:lnTo>
                    <a:cubicBezTo>
                      <a:pt x="0" y="10763"/>
                      <a:pt x="10668" y="0"/>
                      <a:pt x="24003" y="0"/>
                    </a:cubicBezTo>
                    <a:cubicBezTo>
                      <a:pt x="30671" y="0"/>
                      <a:pt x="36576" y="2667"/>
                      <a:pt x="40957" y="7049"/>
                    </a:cubicBezTo>
                    <a:cubicBezTo>
                      <a:pt x="45244" y="11335"/>
                      <a:pt x="47911" y="17431"/>
                      <a:pt x="47911" y="24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3" name="Google Shape;993;p37"/>
              <p:cNvSpPr/>
              <p:nvPr/>
            </p:nvSpPr>
            <p:spPr>
              <a:xfrm>
                <a:off x="10832280" y="2015826"/>
                <a:ext cx="774668" cy="3607116"/>
              </a:xfrm>
              <a:custGeom>
                <a:avLst/>
                <a:gdLst/>
                <a:ahLst/>
                <a:cxnLst/>
                <a:rect l="l" t="t" r="r" b="b"/>
                <a:pathLst>
                  <a:path w="516445" h="2666999" extrusionOk="0">
                    <a:moveTo>
                      <a:pt x="516445" y="0"/>
                    </a:moveTo>
                    <a:lnTo>
                      <a:pt x="516445" y="2667000"/>
                    </a:lnTo>
                    <a:lnTo>
                      <a:pt x="0" y="2667000"/>
                    </a:lnTo>
                    <a:lnTo>
                      <a:pt x="0" y="0"/>
                    </a:lnTo>
                    <a:cubicBezTo>
                      <a:pt x="0" y="0"/>
                      <a:pt x="429863" y="0"/>
                      <a:pt x="516445"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4" name="Google Shape;994;p37"/>
              <p:cNvSpPr/>
              <p:nvPr/>
            </p:nvSpPr>
            <p:spPr>
              <a:xfrm>
                <a:off x="10830977" y="1335037"/>
                <a:ext cx="1102566" cy="206378"/>
              </a:xfrm>
              <a:custGeom>
                <a:avLst/>
                <a:gdLst/>
                <a:ahLst/>
                <a:cxnLst/>
                <a:rect l="l" t="t" r="r" b="b"/>
                <a:pathLst>
                  <a:path w="735044" h="152590" extrusionOk="0">
                    <a:moveTo>
                      <a:pt x="735044" y="152591"/>
                    </a:moveTo>
                    <a:lnTo>
                      <a:pt x="0" y="152591"/>
                    </a:lnTo>
                    <a:lnTo>
                      <a:pt x="0" y="0"/>
                    </a:lnTo>
                    <a:lnTo>
                      <a:pt x="95" y="0"/>
                    </a:lnTo>
                    <a:cubicBezTo>
                      <a:pt x="8096" y="0"/>
                      <a:pt x="16097" y="0"/>
                      <a:pt x="24003" y="190"/>
                    </a:cubicBezTo>
                    <a:cubicBezTo>
                      <a:pt x="308896" y="3239"/>
                      <a:pt x="563023" y="61817"/>
                      <a:pt x="735044" y="15259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5" name="Google Shape;995;p37"/>
              <p:cNvSpPr/>
              <p:nvPr/>
            </p:nvSpPr>
            <p:spPr>
              <a:xfrm>
                <a:off x="10832289" y="1529042"/>
                <a:ext cx="1102566" cy="62995"/>
              </a:xfrm>
              <a:custGeom>
                <a:avLst/>
                <a:gdLst/>
                <a:ahLst/>
                <a:cxnLst/>
                <a:rect l="l" t="t" r="r" b="b"/>
                <a:pathLst>
                  <a:path w="735044" h="46577" extrusionOk="0">
                    <a:moveTo>
                      <a:pt x="0" y="0"/>
                    </a:moveTo>
                    <a:lnTo>
                      <a:pt x="735044" y="0"/>
                    </a:lnTo>
                    <a:lnTo>
                      <a:pt x="735044" y="46577"/>
                    </a:lnTo>
                    <a:lnTo>
                      <a:pt x="0" y="4657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6" name="Google Shape;996;p37"/>
              <p:cNvSpPr/>
              <p:nvPr/>
            </p:nvSpPr>
            <p:spPr>
              <a:xfrm>
                <a:off x="10832280" y="1582873"/>
                <a:ext cx="1031843" cy="125991"/>
              </a:xfrm>
              <a:custGeom>
                <a:avLst/>
                <a:gdLst/>
                <a:ahLst/>
                <a:cxnLst/>
                <a:rect l="l" t="t" r="r" b="b"/>
                <a:pathLst>
                  <a:path w="687895" h="93154" extrusionOk="0">
                    <a:moveTo>
                      <a:pt x="0" y="0"/>
                    </a:moveTo>
                    <a:lnTo>
                      <a:pt x="687895" y="0"/>
                    </a:lnTo>
                    <a:lnTo>
                      <a:pt x="687895" y="93155"/>
                    </a:lnTo>
                    <a:lnTo>
                      <a:pt x="0" y="9315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7" name="Google Shape;997;p37"/>
              <p:cNvSpPr/>
              <p:nvPr/>
            </p:nvSpPr>
            <p:spPr>
              <a:xfrm>
                <a:off x="10832280" y="1704698"/>
                <a:ext cx="920026" cy="311241"/>
              </a:xfrm>
              <a:custGeom>
                <a:avLst/>
                <a:gdLst/>
                <a:ahLst/>
                <a:cxnLst/>
                <a:rect l="l" t="t" r="r" b="b"/>
                <a:pathLst>
                  <a:path w="613351" h="230123" extrusionOk="0">
                    <a:moveTo>
                      <a:pt x="584740" y="69342"/>
                    </a:moveTo>
                    <a:cubicBezTo>
                      <a:pt x="562737" y="84772"/>
                      <a:pt x="535400" y="91249"/>
                      <a:pt x="514255" y="107918"/>
                    </a:cubicBezTo>
                    <a:cubicBezTo>
                      <a:pt x="493109" y="124587"/>
                      <a:pt x="481013" y="159353"/>
                      <a:pt x="500158" y="178308"/>
                    </a:cubicBezTo>
                    <a:cubicBezTo>
                      <a:pt x="509587" y="187547"/>
                      <a:pt x="523875" y="190214"/>
                      <a:pt x="533686" y="199072"/>
                    </a:cubicBezTo>
                    <a:cubicBezTo>
                      <a:pt x="543497" y="208026"/>
                      <a:pt x="543211" y="229457"/>
                      <a:pt x="530066" y="230124"/>
                    </a:cubicBezTo>
                    <a:lnTo>
                      <a:pt x="516445" y="230124"/>
                    </a:lnTo>
                    <a:cubicBezTo>
                      <a:pt x="429863" y="230124"/>
                      <a:pt x="0" y="230124"/>
                      <a:pt x="0" y="230124"/>
                    </a:cubicBezTo>
                    <a:lnTo>
                      <a:pt x="0" y="0"/>
                    </a:lnTo>
                    <a:cubicBezTo>
                      <a:pt x="0" y="0"/>
                      <a:pt x="32575" y="0"/>
                      <a:pt x="82677" y="0"/>
                    </a:cubicBezTo>
                    <a:cubicBezTo>
                      <a:pt x="248698" y="0"/>
                      <a:pt x="607028" y="0"/>
                      <a:pt x="607028" y="0"/>
                    </a:cubicBezTo>
                    <a:cubicBezTo>
                      <a:pt x="607695" y="952"/>
                      <a:pt x="608362" y="2000"/>
                      <a:pt x="608933" y="3048"/>
                    </a:cubicBezTo>
                    <a:cubicBezTo>
                      <a:pt x="621316" y="24860"/>
                      <a:pt x="605885" y="54673"/>
                      <a:pt x="584740" y="693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998" name="Google Shape;998;p37"/>
              <p:cNvGrpSpPr/>
              <p:nvPr/>
            </p:nvGrpSpPr>
            <p:grpSpPr>
              <a:xfrm>
                <a:off x="9806789" y="1588537"/>
                <a:ext cx="995594" cy="110491"/>
                <a:chOff x="5414581" y="1622202"/>
                <a:chExt cx="664083" cy="81724"/>
              </a:xfrm>
            </p:grpSpPr>
            <p:sp>
              <p:nvSpPr>
                <p:cNvPr id="999" name="Google Shape;999;p37"/>
                <p:cNvSpPr/>
                <p:nvPr/>
              </p:nvSpPr>
              <p:spPr>
                <a:xfrm>
                  <a:off x="5414581"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0" name="Google Shape;1000;p37"/>
                <p:cNvSpPr/>
                <p:nvPr/>
              </p:nvSpPr>
              <p:spPr>
                <a:xfrm>
                  <a:off x="5464206"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1" name="Google Shape;1001;p37"/>
                <p:cNvSpPr/>
                <p:nvPr/>
              </p:nvSpPr>
              <p:spPr>
                <a:xfrm>
                  <a:off x="5513832"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2" name="Google Shape;1002;p37"/>
                <p:cNvSpPr/>
                <p:nvPr/>
              </p:nvSpPr>
              <p:spPr>
                <a:xfrm>
                  <a:off x="5563457"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3" name="Google Shape;1003;p37"/>
                <p:cNvSpPr/>
                <p:nvPr/>
              </p:nvSpPr>
              <p:spPr>
                <a:xfrm>
                  <a:off x="5612987"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4" name="Google Shape;1004;p37"/>
                <p:cNvSpPr/>
                <p:nvPr/>
              </p:nvSpPr>
              <p:spPr>
                <a:xfrm>
                  <a:off x="5662612"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5" name="Google Shape;1005;p37"/>
                <p:cNvSpPr/>
                <p:nvPr/>
              </p:nvSpPr>
              <p:spPr>
                <a:xfrm>
                  <a:off x="5712237"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6" name="Google Shape;1006;p37"/>
                <p:cNvSpPr/>
                <p:nvPr/>
              </p:nvSpPr>
              <p:spPr>
                <a:xfrm>
                  <a:off x="5761863"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7" name="Google Shape;1007;p37"/>
                <p:cNvSpPr/>
                <p:nvPr/>
              </p:nvSpPr>
              <p:spPr>
                <a:xfrm>
                  <a:off x="5811488"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8" name="Google Shape;1008;p37"/>
                <p:cNvSpPr/>
                <p:nvPr/>
              </p:nvSpPr>
              <p:spPr>
                <a:xfrm>
                  <a:off x="5861113" y="1622202"/>
                  <a:ext cx="19050" cy="77914"/>
                </a:xfrm>
                <a:custGeom>
                  <a:avLst/>
                  <a:gdLst/>
                  <a:ahLst/>
                  <a:cxnLst/>
                  <a:rect l="l" t="t" r="r" b="b"/>
                  <a:pathLst>
                    <a:path w="19050" h="77914" extrusionOk="0">
                      <a:moveTo>
                        <a:pt x="0" y="0"/>
                      </a:moveTo>
                      <a:lnTo>
                        <a:pt x="19050" y="0"/>
                      </a:lnTo>
                      <a:lnTo>
                        <a:pt x="19050" y="77914"/>
                      </a:lnTo>
                      <a:lnTo>
                        <a:pt x="0" y="7791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9" name="Google Shape;1009;p37"/>
                <p:cNvSpPr/>
                <p:nvPr/>
              </p:nvSpPr>
              <p:spPr>
                <a:xfrm>
                  <a:off x="5910738"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0" name="Google Shape;1010;p37"/>
                <p:cNvSpPr/>
                <p:nvPr/>
              </p:nvSpPr>
              <p:spPr>
                <a:xfrm>
                  <a:off x="5960364" y="1622202"/>
                  <a:ext cx="19049" cy="81724"/>
                </a:xfrm>
                <a:custGeom>
                  <a:avLst/>
                  <a:gdLst/>
                  <a:ahLst/>
                  <a:cxnLst/>
                  <a:rect l="l" t="t" r="r" b="b"/>
                  <a:pathLst>
                    <a:path w="19049"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1" name="Google Shape;1011;p37"/>
                <p:cNvSpPr/>
                <p:nvPr/>
              </p:nvSpPr>
              <p:spPr>
                <a:xfrm>
                  <a:off x="6009989"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2" name="Google Shape;1012;p37"/>
                <p:cNvSpPr/>
                <p:nvPr/>
              </p:nvSpPr>
              <p:spPr>
                <a:xfrm>
                  <a:off x="6059614" y="1622202"/>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13" name="Google Shape;1013;p37"/>
              <p:cNvGrpSpPr/>
              <p:nvPr/>
            </p:nvGrpSpPr>
            <p:grpSpPr>
              <a:xfrm>
                <a:off x="10849934" y="1590597"/>
                <a:ext cx="995593" cy="110491"/>
                <a:chOff x="6110382" y="1623726"/>
                <a:chExt cx="664083" cy="81724"/>
              </a:xfrm>
            </p:grpSpPr>
            <p:grpSp>
              <p:nvGrpSpPr>
                <p:cNvPr id="1014" name="Google Shape;1014;p37"/>
                <p:cNvGrpSpPr/>
                <p:nvPr/>
              </p:nvGrpSpPr>
              <p:grpSpPr>
                <a:xfrm>
                  <a:off x="6110382" y="1623726"/>
                  <a:ext cx="19050" cy="81724"/>
                  <a:chOff x="6110382" y="1623726"/>
                  <a:chExt cx="19050" cy="81724"/>
                </a:xfrm>
              </p:grpSpPr>
              <p:sp>
                <p:nvSpPr>
                  <p:cNvPr id="1015" name="Google Shape;1015;p37"/>
                  <p:cNvSpPr/>
                  <p:nvPr/>
                </p:nvSpPr>
                <p:spPr>
                  <a:xfrm>
                    <a:off x="6119907"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6" name="Google Shape;1016;p37"/>
                  <p:cNvSpPr/>
                  <p:nvPr/>
                </p:nvSpPr>
                <p:spPr>
                  <a:xfrm>
                    <a:off x="6110382"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17" name="Google Shape;1017;p37"/>
                <p:cNvGrpSpPr/>
                <p:nvPr/>
              </p:nvGrpSpPr>
              <p:grpSpPr>
                <a:xfrm>
                  <a:off x="6160008" y="1623726"/>
                  <a:ext cx="19050" cy="81724"/>
                  <a:chOff x="6160008" y="1623726"/>
                  <a:chExt cx="19050" cy="81724"/>
                </a:xfrm>
              </p:grpSpPr>
              <p:sp>
                <p:nvSpPr>
                  <p:cNvPr id="1018" name="Google Shape;1018;p37"/>
                  <p:cNvSpPr/>
                  <p:nvPr/>
                </p:nvSpPr>
                <p:spPr>
                  <a:xfrm>
                    <a:off x="6169533"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9" name="Google Shape;1019;p37"/>
                  <p:cNvSpPr/>
                  <p:nvPr/>
                </p:nvSpPr>
                <p:spPr>
                  <a:xfrm>
                    <a:off x="6160008"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20" name="Google Shape;1020;p37"/>
                <p:cNvGrpSpPr/>
                <p:nvPr/>
              </p:nvGrpSpPr>
              <p:grpSpPr>
                <a:xfrm>
                  <a:off x="6209633" y="1623726"/>
                  <a:ext cx="19050" cy="81724"/>
                  <a:chOff x="6209633" y="1623726"/>
                  <a:chExt cx="19050" cy="81724"/>
                </a:xfrm>
              </p:grpSpPr>
              <p:sp>
                <p:nvSpPr>
                  <p:cNvPr id="1021" name="Google Shape;1021;p37"/>
                  <p:cNvSpPr/>
                  <p:nvPr/>
                </p:nvSpPr>
                <p:spPr>
                  <a:xfrm>
                    <a:off x="6219158"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2" name="Google Shape;1022;p37"/>
                  <p:cNvSpPr/>
                  <p:nvPr/>
                </p:nvSpPr>
                <p:spPr>
                  <a:xfrm>
                    <a:off x="6209633"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23" name="Google Shape;1023;p37"/>
                <p:cNvGrpSpPr/>
                <p:nvPr/>
              </p:nvGrpSpPr>
              <p:grpSpPr>
                <a:xfrm>
                  <a:off x="6259258" y="1623726"/>
                  <a:ext cx="19050" cy="81724"/>
                  <a:chOff x="6259258" y="1623726"/>
                  <a:chExt cx="19050" cy="81724"/>
                </a:xfrm>
              </p:grpSpPr>
              <p:sp>
                <p:nvSpPr>
                  <p:cNvPr id="1024" name="Google Shape;1024;p37"/>
                  <p:cNvSpPr/>
                  <p:nvPr/>
                </p:nvSpPr>
                <p:spPr>
                  <a:xfrm>
                    <a:off x="6268783"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5" name="Google Shape;1025;p37"/>
                  <p:cNvSpPr/>
                  <p:nvPr/>
                </p:nvSpPr>
                <p:spPr>
                  <a:xfrm>
                    <a:off x="6259258"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26" name="Google Shape;1026;p37"/>
                <p:cNvGrpSpPr/>
                <p:nvPr/>
              </p:nvGrpSpPr>
              <p:grpSpPr>
                <a:xfrm>
                  <a:off x="6308883" y="1623726"/>
                  <a:ext cx="19050" cy="81724"/>
                  <a:chOff x="6308883" y="1623726"/>
                  <a:chExt cx="19050" cy="81724"/>
                </a:xfrm>
              </p:grpSpPr>
              <p:sp>
                <p:nvSpPr>
                  <p:cNvPr id="1027" name="Google Shape;1027;p37"/>
                  <p:cNvSpPr/>
                  <p:nvPr/>
                </p:nvSpPr>
                <p:spPr>
                  <a:xfrm>
                    <a:off x="6318408"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8" name="Google Shape;1028;p37"/>
                  <p:cNvSpPr/>
                  <p:nvPr/>
                </p:nvSpPr>
                <p:spPr>
                  <a:xfrm>
                    <a:off x="6308883"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29" name="Google Shape;1029;p37"/>
                <p:cNvGrpSpPr/>
                <p:nvPr/>
              </p:nvGrpSpPr>
              <p:grpSpPr>
                <a:xfrm>
                  <a:off x="6358509" y="1623726"/>
                  <a:ext cx="19050" cy="81724"/>
                  <a:chOff x="6358509" y="1623726"/>
                  <a:chExt cx="19050" cy="81724"/>
                </a:xfrm>
              </p:grpSpPr>
              <p:sp>
                <p:nvSpPr>
                  <p:cNvPr id="1030" name="Google Shape;1030;p37"/>
                  <p:cNvSpPr/>
                  <p:nvPr/>
                </p:nvSpPr>
                <p:spPr>
                  <a:xfrm>
                    <a:off x="6368034"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1" name="Google Shape;1031;p37"/>
                  <p:cNvSpPr/>
                  <p:nvPr/>
                </p:nvSpPr>
                <p:spPr>
                  <a:xfrm>
                    <a:off x="6358509"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32" name="Google Shape;1032;p37"/>
                <p:cNvGrpSpPr/>
                <p:nvPr/>
              </p:nvGrpSpPr>
              <p:grpSpPr>
                <a:xfrm>
                  <a:off x="6408039" y="1623726"/>
                  <a:ext cx="19050" cy="81724"/>
                  <a:chOff x="6408039" y="1623726"/>
                  <a:chExt cx="19050" cy="81724"/>
                </a:xfrm>
              </p:grpSpPr>
              <p:sp>
                <p:nvSpPr>
                  <p:cNvPr id="1033" name="Google Shape;1033;p37"/>
                  <p:cNvSpPr/>
                  <p:nvPr/>
                </p:nvSpPr>
                <p:spPr>
                  <a:xfrm>
                    <a:off x="6417564"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4" name="Google Shape;1034;p37"/>
                  <p:cNvSpPr/>
                  <p:nvPr/>
                </p:nvSpPr>
                <p:spPr>
                  <a:xfrm>
                    <a:off x="6408039"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35" name="Google Shape;1035;p37"/>
                <p:cNvGrpSpPr/>
                <p:nvPr/>
              </p:nvGrpSpPr>
              <p:grpSpPr>
                <a:xfrm>
                  <a:off x="6457664" y="1623726"/>
                  <a:ext cx="19050" cy="81724"/>
                  <a:chOff x="6457664" y="1623726"/>
                  <a:chExt cx="19050" cy="81724"/>
                </a:xfrm>
              </p:grpSpPr>
              <p:sp>
                <p:nvSpPr>
                  <p:cNvPr id="1036" name="Google Shape;1036;p37"/>
                  <p:cNvSpPr/>
                  <p:nvPr/>
                </p:nvSpPr>
                <p:spPr>
                  <a:xfrm>
                    <a:off x="6467189"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7" name="Google Shape;1037;p37"/>
                  <p:cNvSpPr/>
                  <p:nvPr/>
                </p:nvSpPr>
                <p:spPr>
                  <a:xfrm>
                    <a:off x="6457664"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38" name="Google Shape;1038;p37"/>
                <p:cNvGrpSpPr/>
                <p:nvPr/>
              </p:nvGrpSpPr>
              <p:grpSpPr>
                <a:xfrm>
                  <a:off x="6507289" y="1623726"/>
                  <a:ext cx="19050" cy="81724"/>
                  <a:chOff x="6507289" y="1623726"/>
                  <a:chExt cx="19050" cy="81724"/>
                </a:xfrm>
              </p:grpSpPr>
              <p:sp>
                <p:nvSpPr>
                  <p:cNvPr id="1039" name="Google Shape;1039;p37"/>
                  <p:cNvSpPr/>
                  <p:nvPr/>
                </p:nvSpPr>
                <p:spPr>
                  <a:xfrm>
                    <a:off x="6516814"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0" name="Google Shape;1040;p37"/>
                  <p:cNvSpPr/>
                  <p:nvPr/>
                </p:nvSpPr>
                <p:spPr>
                  <a:xfrm>
                    <a:off x="6507289"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41" name="Google Shape;1041;p37"/>
                <p:cNvGrpSpPr/>
                <p:nvPr/>
              </p:nvGrpSpPr>
              <p:grpSpPr>
                <a:xfrm>
                  <a:off x="6556914" y="1623726"/>
                  <a:ext cx="19050" cy="81724"/>
                  <a:chOff x="6556914" y="1623726"/>
                  <a:chExt cx="19050" cy="81724"/>
                </a:xfrm>
              </p:grpSpPr>
              <p:sp>
                <p:nvSpPr>
                  <p:cNvPr id="1042" name="Google Shape;1042;p37"/>
                  <p:cNvSpPr/>
                  <p:nvPr/>
                </p:nvSpPr>
                <p:spPr>
                  <a:xfrm>
                    <a:off x="6566439"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3" name="Google Shape;1043;p37"/>
                  <p:cNvSpPr/>
                  <p:nvPr/>
                </p:nvSpPr>
                <p:spPr>
                  <a:xfrm>
                    <a:off x="6556914"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44" name="Google Shape;1044;p37"/>
                <p:cNvGrpSpPr/>
                <p:nvPr/>
              </p:nvGrpSpPr>
              <p:grpSpPr>
                <a:xfrm>
                  <a:off x="6606540" y="1623726"/>
                  <a:ext cx="19050" cy="81724"/>
                  <a:chOff x="6606540" y="1623726"/>
                  <a:chExt cx="19050" cy="81724"/>
                </a:xfrm>
              </p:grpSpPr>
              <p:sp>
                <p:nvSpPr>
                  <p:cNvPr id="1045" name="Google Shape;1045;p37"/>
                  <p:cNvSpPr/>
                  <p:nvPr/>
                </p:nvSpPr>
                <p:spPr>
                  <a:xfrm>
                    <a:off x="6616065"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6" name="Google Shape;1046;p37"/>
                  <p:cNvSpPr/>
                  <p:nvPr/>
                </p:nvSpPr>
                <p:spPr>
                  <a:xfrm>
                    <a:off x="6606540"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47" name="Google Shape;1047;p37"/>
                <p:cNvGrpSpPr/>
                <p:nvPr/>
              </p:nvGrpSpPr>
              <p:grpSpPr>
                <a:xfrm>
                  <a:off x="6656165" y="1623726"/>
                  <a:ext cx="19050" cy="81724"/>
                  <a:chOff x="6656165" y="1623726"/>
                  <a:chExt cx="19050" cy="81724"/>
                </a:xfrm>
              </p:grpSpPr>
              <p:sp>
                <p:nvSpPr>
                  <p:cNvPr id="1048" name="Google Shape;1048;p37"/>
                  <p:cNvSpPr/>
                  <p:nvPr/>
                </p:nvSpPr>
                <p:spPr>
                  <a:xfrm>
                    <a:off x="6665690"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9" name="Google Shape;1049;p37"/>
                  <p:cNvSpPr/>
                  <p:nvPr/>
                </p:nvSpPr>
                <p:spPr>
                  <a:xfrm>
                    <a:off x="6656165"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50" name="Google Shape;1050;p37"/>
                <p:cNvGrpSpPr/>
                <p:nvPr/>
              </p:nvGrpSpPr>
              <p:grpSpPr>
                <a:xfrm>
                  <a:off x="6705790" y="1623726"/>
                  <a:ext cx="19050" cy="81724"/>
                  <a:chOff x="6705790" y="1623726"/>
                  <a:chExt cx="19050" cy="81724"/>
                </a:xfrm>
              </p:grpSpPr>
              <p:sp>
                <p:nvSpPr>
                  <p:cNvPr id="1051" name="Google Shape;1051;p37"/>
                  <p:cNvSpPr/>
                  <p:nvPr/>
                </p:nvSpPr>
                <p:spPr>
                  <a:xfrm>
                    <a:off x="6715315"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2" name="Google Shape;1052;p37"/>
                  <p:cNvSpPr/>
                  <p:nvPr/>
                </p:nvSpPr>
                <p:spPr>
                  <a:xfrm>
                    <a:off x="6705790"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53" name="Google Shape;1053;p37"/>
                <p:cNvGrpSpPr/>
                <p:nvPr/>
              </p:nvGrpSpPr>
              <p:grpSpPr>
                <a:xfrm>
                  <a:off x="6755415" y="1623726"/>
                  <a:ext cx="19050" cy="81724"/>
                  <a:chOff x="6755415" y="1623726"/>
                  <a:chExt cx="19050" cy="81724"/>
                </a:xfrm>
              </p:grpSpPr>
              <p:sp>
                <p:nvSpPr>
                  <p:cNvPr id="1054" name="Google Shape;1054;p37"/>
                  <p:cNvSpPr/>
                  <p:nvPr/>
                </p:nvSpPr>
                <p:spPr>
                  <a:xfrm>
                    <a:off x="6764940" y="1623726"/>
                    <a:ext cx="9525" cy="81724"/>
                  </a:xfrm>
                  <a:custGeom>
                    <a:avLst/>
                    <a:gdLst/>
                    <a:ahLst/>
                    <a:cxnLst/>
                    <a:rect l="l" t="t" r="r" b="b"/>
                    <a:pathLst>
                      <a:path w="9525" h="81724" extrusionOk="0">
                        <a:moveTo>
                          <a:pt x="0" y="0"/>
                        </a:moveTo>
                        <a:lnTo>
                          <a:pt x="0" y="81724"/>
                        </a:lnTo>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5" name="Google Shape;1055;p37"/>
                  <p:cNvSpPr/>
                  <p:nvPr/>
                </p:nvSpPr>
                <p:spPr>
                  <a:xfrm>
                    <a:off x="6755415" y="1623726"/>
                    <a:ext cx="19050" cy="81724"/>
                  </a:xfrm>
                  <a:custGeom>
                    <a:avLst/>
                    <a:gdLst/>
                    <a:ahLst/>
                    <a:cxnLst/>
                    <a:rect l="l" t="t" r="r" b="b"/>
                    <a:pathLst>
                      <a:path w="19050" h="81724" extrusionOk="0">
                        <a:moveTo>
                          <a:pt x="0" y="0"/>
                        </a:moveTo>
                        <a:lnTo>
                          <a:pt x="19050" y="0"/>
                        </a:lnTo>
                        <a:lnTo>
                          <a:pt x="19050" y="81724"/>
                        </a:lnTo>
                        <a:lnTo>
                          <a:pt x="0" y="81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1056" name="Google Shape;1056;p37"/>
              <p:cNvGrpSpPr/>
              <p:nvPr/>
            </p:nvGrpSpPr>
            <p:grpSpPr>
              <a:xfrm>
                <a:off x="10230615" y="2148078"/>
                <a:ext cx="1201651" cy="385304"/>
                <a:chOff x="5697283" y="2036064"/>
                <a:chExt cx="801528" cy="284988"/>
              </a:xfrm>
            </p:grpSpPr>
            <p:grpSp>
              <p:nvGrpSpPr>
                <p:cNvPr id="1057" name="Google Shape;1057;p37"/>
                <p:cNvGrpSpPr/>
                <p:nvPr/>
              </p:nvGrpSpPr>
              <p:grpSpPr>
                <a:xfrm>
                  <a:off x="5697283" y="2036826"/>
                  <a:ext cx="801433" cy="284226"/>
                  <a:chOff x="5697283" y="2036826"/>
                  <a:chExt cx="801433" cy="284226"/>
                </a:xfrm>
              </p:grpSpPr>
              <p:sp>
                <p:nvSpPr>
                  <p:cNvPr id="1058" name="Google Shape;1058;p37"/>
                  <p:cNvSpPr/>
                  <p:nvPr/>
                </p:nvSpPr>
                <p:spPr>
                  <a:xfrm>
                    <a:off x="5697283" y="2036826"/>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9" name="Google Shape;1059;p37"/>
                  <p:cNvSpPr/>
                  <p:nvPr/>
                </p:nvSpPr>
                <p:spPr>
                  <a:xfrm>
                    <a:off x="5697283" y="2178939"/>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0" name="Google Shape;1060;p37"/>
                  <p:cNvSpPr/>
                  <p:nvPr/>
                </p:nvSpPr>
                <p:spPr>
                  <a:xfrm>
                    <a:off x="6098000" y="2178939"/>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1" name="Google Shape;1061;p37"/>
                  <p:cNvSpPr/>
                  <p:nvPr/>
                </p:nvSpPr>
                <p:spPr>
                  <a:xfrm>
                    <a:off x="6098000" y="2036826"/>
                    <a:ext cx="400716" cy="142113"/>
                  </a:xfrm>
                  <a:custGeom>
                    <a:avLst/>
                    <a:gdLst/>
                    <a:ahLst/>
                    <a:cxnLst/>
                    <a:rect l="l" t="t" r="r" b="b"/>
                    <a:pathLst>
                      <a:path w="400716" h="142113" extrusionOk="0">
                        <a:moveTo>
                          <a:pt x="0" y="0"/>
                        </a:moveTo>
                        <a:lnTo>
                          <a:pt x="400717" y="0"/>
                        </a:lnTo>
                        <a:lnTo>
                          <a:pt x="400717" y="142113"/>
                        </a:lnTo>
                        <a:lnTo>
                          <a:pt x="0" y="142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062" name="Google Shape;1062;p37"/>
                <p:cNvSpPr/>
                <p:nvPr/>
              </p:nvSpPr>
              <p:spPr>
                <a:xfrm>
                  <a:off x="5776341" y="2094166"/>
                  <a:ext cx="643509" cy="167830"/>
                </a:xfrm>
                <a:custGeom>
                  <a:avLst/>
                  <a:gdLst/>
                  <a:ahLst/>
                  <a:cxnLst/>
                  <a:rect l="l" t="t" r="r" b="b"/>
                  <a:pathLst>
                    <a:path w="643509" h="167830" extrusionOk="0">
                      <a:moveTo>
                        <a:pt x="0" y="0"/>
                      </a:moveTo>
                      <a:lnTo>
                        <a:pt x="643509" y="0"/>
                      </a:lnTo>
                      <a:lnTo>
                        <a:pt x="643509" y="167831"/>
                      </a:lnTo>
                      <a:lnTo>
                        <a:pt x="0" y="167831"/>
                      </a:lnTo>
                      <a:close/>
                    </a:path>
                  </a:pathLst>
                </a:custGeom>
                <a:solidFill>
                  <a:srgbClr val="17333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3" name="Google Shape;1063;p37"/>
                <p:cNvSpPr/>
                <p:nvPr/>
              </p:nvSpPr>
              <p:spPr>
                <a:xfrm>
                  <a:off x="5697283" y="2036825"/>
                  <a:ext cx="79057" cy="284226"/>
                </a:xfrm>
                <a:custGeom>
                  <a:avLst/>
                  <a:gdLst/>
                  <a:ahLst/>
                  <a:cxnLst/>
                  <a:rect l="l" t="t" r="r" b="b"/>
                  <a:pathLst>
                    <a:path w="79057" h="284226" extrusionOk="0">
                      <a:moveTo>
                        <a:pt x="79057" y="225171"/>
                      </a:moveTo>
                      <a:lnTo>
                        <a:pt x="0" y="284226"/>
                      </a:lnTo>
                      <a:lnTo>
                        <a:pt x="0" y="0"/>
                      </a:lnTo>
                      <a:lnTo>
                        <a:pt x="79057" y="5734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4" name="Google Shape;1064;p37"/>
                <p:cNvSpPr/>
                <p:nvPr/>
              </p:nvSpPr>
              <p:spPr>
                <a:xfrm>
                  <a:off x="6419754" y="2036064"/>
                  <a:ext cx="79057" cy="284130"/>
                </a:xfrm>
                <a:custGeom>
                  <a:avLst/>
                  <a:gdLst/>
                  <a:ahLst/>
                  <a:cxnLst/>
                  <a:rect l="l" t="t" r="r" b="b"/>
                  <a:pathLst>
                    <a:path w="79057" h="284130" extrusionOk="0">
                      <a:moveTo>
                        <a:pt x="0" y="225171"/>
                      </a:moveTo>
                      <a:lnTo>
                        <a:pt x="79058" y="284131"/>
                      </a:lnTo>
                      <a:lnTo>
                        <a:pt x="79058" y="0"/>
                      </a:lnTo>
                      <a:lnTo>
                        <a:pt x="0" y="5734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65" name="Google Shape;1065;p37"/>
              <p:cNvGrpSpPr/>
              <p:nvPr/>
            </p:nvGrpSpPr>
            <p:grpSpPr>
              <a:xfrm>
                <a:off x="10022416" y="5484201"/>
                <a:ext cx="1618052" cy="1373802"/>
                <a:chOff x="5558409" y="4503610"/>
                <a:chExt cx="1079277" cy="1016126"/>
              </a:xfrm>
            </p:grpSpPr>
            <p:sp>
              <p:nvSpPr>
                <p:cNvPr id="1066" name="Google Shape;1066;p37"/>
                <p:cNvSpPr/>
                <p:nvPr/>
              </p:nvSpPr>
              <p:spPr>
                <a:xfrm>
                  <a:off x="5558409" y="4503705"/>
                  <a:ext cx="1078420" cy="1016031"/>
                </a:xfrm>
                <a:custGeom>
                  <a:avLst/>
                  <a:gdLst/>
                  <a:ahLst/>
                  <a:cxnLst/>
                  <a:rect l="l" t="t" r="r" b="b"/>
                  <a:pathLst>
                    <a:path w="1078420" h="1016031" extrusionOk="0">
                      <a:moveTo>
                        <a:pt x="0" y="0"/>
                      </a:moveTo>
                      <a:lnTo>
                        <a:pt x="1078421" y="0"/>
                      </a:lnTo>
                      <a:lnTo>
                        <a:pt x="1078421" y="1016032"/>
                      </a:lnTo>
                      <a:lnTo>
                        <a:pt x="0" y="1016032"/>
                      </a:lnTo>
                      <a:close/>
                    </a:path>
                  </a:pathLst>
                </a:custGeom>
                <a:solidFill>
                  <a:srgbClr val="1833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7" name="Google Shape;1067;p37"/>
                <p:cNvSpPr/>
                <p:nvPr/>
              </p:nvSpPr>
              <p:spPr>
                <a:xfrm>
                  <a:off x="6098476" y="4503610"/>
                  <a:ext cx="539210" cy="1016031"/>
                </a:xfrm>
                <a:custGeom>
                  <a:avLst/>
                  <a:gdLst/>
                  <a:ahLst/>
                  <a:cxnLst/>
                  <a:rect l="l" t="t" r="r" b="b"/>
                  <a:pathLst>
                    <a:path w="539210" h="1016031" extrusionOk="0">
                      <a:moveTo>
                        <a:pt x="0" y="0"/>
                      </a:moveTo>
                      <a:lnTo>
                        <a:pt x="539210" y="0"/>
                      </a:lnTo>
                      <a:lnTo>
                        <a:pt x="539210" y="1016032"/>
                      </a:lnTo>
                      <a:lnTo>
                        <a:pt x="0" y="1016032"/>
                      </a:lnTo>
                      <a:close/>
                    </a:path>
                  </a:pathLst>
                </a:custGeom>
                <a:solidFill>
                  <a:srgbClr val="0A253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68" name="Google Shape;1068;p37"/>
              <p:cNvGrpSpPr/>
              <p:nvPr/>
            </p:nvGrpSpPr>
            <p:grpSpPr>
              <a:xfrm>
                <a:off x="10022416" y="5548074"/>
                <a:ext cx="1618052" cy="40049"/>
                <a:chOff x="5558409" y="4550854"/>
                <a:chExt cx="1079277" cy="29622"/>
              </a:xfrm>
            </p:grpSpPr>
            <p:sp>
              <p:nvSpPr>
                <p:cNvPr id="1069" name="Google Shape;1069;p37"/>
                <p:cNvSpPr/>
                <p:nvPr/>
              </p:nvSpPr>
              <p:spPr>
                <a:xfrm>
                  <a:off x="5559266" y="4550854"/>
                  <a:ext cx="1078420" cy="29622"/>
                </a:xfrm>
                <a:custGeom>
                  <a:avLst/>
                  <a:gdLst/>
                  <a:ahLst/>
                  <a:cxnLst/>
                  <a:rect l="l" t="t" r="r" b="b"/>
                  <a:pathLst>
                    <a:path w="1078420" h="29622" extrusionOk="0">
                      <a:moveTo>
                        <a:pt x="0" y="0"/>
                      </a:moveTo>
                      <a:lnTo>
                        <a:pt x="1078421" y="0"/>
                      </a:lnTo>
                      <a:lnTo>
                        <a:pt x="1078421" y="29623"/>
                      </a:lnTo>
                      <a:lnTo>
                        <a:pt x="0" y="29623"/>
                      </a:lnTo>
                      <a:close/>
                    </a:path>
                  </a:pathLst>
                </a:custGeom>
                <a:solidFill>
                  <a:srgbClr val="1833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0" name="Google Shape;1070;p37"/>
                <p:cNvSpPr/>
                <p:nvPr/>
              </p:nvSpPr>
              <p:spPr>
                <a:xfrm>
                  <a:off x="5558409" y="4550854"/>
                  <a:ext cx="539210" cy="29622"/>
                </a:xfrm>
                <a:custGeom>
                  <a:avLst/>
                  <a:gdLst/>
                  <a:ahLst/>
                  <a:cxnLst/>
                  <a:rect l="l" t="t" r="r" b="b"/>
                  <a:pathLst>
                    <a:path w="539210" h="29622" extrusionOk="0">
                      <a:moveTo>
                        <a:pt x="0" y="0"/>
                      </a:moveTo>
                      <a:lnTo>
                        <a:pt x="539210" y="0"/>
                      </a:lnTo>
                      <a:lnTo>
                        <a:pt x="539210" y="29623"/>
                      </a:lnTo>
                      <a:lnTo>
                        <a:pt x="0" y="29623"/>
                      </a:lnTo>
                      <a:close/>
                    </a:path>
                  </a:pathLst>
                </a:custGeom>
                <a:solidFill>
                  <a:srgbClr val="0A253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71" name="Google Shape;1071;p37"/>
              <p:cNvGrpSpPr/>
              <p:nvPr/>
            </p:nvGrpSpPr>
            <p:grpSpPr>
              <a:xfrm>
                <a:off x="10022416" y="5621607"/>
                <a:ext cx="1618052" cy="40049"/>
                <a:chOff x="5558409" y="4605242"/>
                <a:chExt cx="1079277" cy="29622"/>
              </a:xfrm>
            </p:grpSpPr>
            <p:sp>
              <p:nvSpPr>
                <p:cNvPr id="1072" name="Google Shape;1072;p37"/>
                <p:cNvSpPr/>
                <p:nvPr/>
              </p:nvSpPr>
              <p:spPr>
                <a:xfrm>
                  <a:off x="5559266" y="4605242"/>
                  <a:ext cx="1078420" cy="29622"/>
                </a:xfrm>
                <a:custGeom>
                  <a:avLst/>
                  <a:gdLst/>
                  <a:ahLst/>
                  <a:cxnLst/>
                  <a:rect l="l" t="t" r="r" b="b"/>
                  <a:pathLst>
                    <a:path w="1078420" h="29622" extrusionOk="0">
                      <a:moveTo>
                        <a:pt x="0" y="0"/>
                      </a:moveTo>
                      <a:lnTo>
                        <a:pt x="1078421" y="0"/>
                      </a:lnTo>
                      <a:lnTo>
                        <a:pt x="1078421" y="29623"/>
                      </a:lnTo>
                      <a:lnTo>
                        <a:pt x="0" y="29623"/>
                      </a:lnTo>
                      <a:close/>
                    </a:path>
                  </a:pathLst>
                </a:custGeom>
                <a:solidFill>
                  <a:srgbClr val="1833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3" name="Google Shape;1073;p37"/>
                <p:cNvSpPr/>
                <p:nvPr/>
              </p:nvSpPr>
              <p:spPr>
                <a:xfrm>
                  <a:off x="5558409" y="4605242"/>
                  <a:ext cx="539210" cy="29622"/>
                </a:xfrm>
                <a:custGeom>
                  <a:avLst/>
                  <a:gdLst/>
                  <a:ahLst/>
                  <a:cxnLst/>
                  <a:rect l="l" t="t" r="r" b="b"/>
                  <a:pathLst>
                    <a:path w="539210" h="29622" extrusionOk="0">
                      <a:moveTo>
                        <a:pt x="0" y="0"/>
                      </a:moveTo>
                      <a:lnTo>
                        <a:pt x="539210" y="0"/>
                      </a:lnTo>
                      <a:lnTo>
                        <a:pt x="539210" y="29623"/>
                      </a:lnTo>
                      <a:lnTo>
                        <a:pt x="0" y="29623"/>
                      </a:lnTo>
                      <a:close/>
                    </a:path>
                  </a:pathLst>
                </a:custGeom>
                <a:solidFill>
                  <a:srgbClr val="0A253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74" name="Google Shape;1074;p37"/>
              <p:cNvGrpSpPr/>
              <p:nvPr/>
            </p:nvGrpSpPr>
            <p:grpSpPr>
              <a:xfrm>
                <a:off x="10056544" y="5414532"/>
                <a:ext cx="1549796" cy="41853"/>
                <a:chOff x="5581173" y="4452080"/>
                <a:chExt cx="1033749" cy="30956"/>
              </a:xfrm>
            </p:grpSpPr>
            <p:sp>
              <p:nvSpPr>
                <p:cNvPr id="1075" name="Google Shape;1075;p37"/>
                <p:cNvSpPr/>
                <p:nvPr/>
              </p:nvSpPr>
              <p:spPr>
                <a:xfrm>
                  <a:off x="5582031" y="4452080"/>
                  <a:ext cx="1032891" cy="30956"/>
                </a:xfrm>
                <a:custGeom>
                  <a:avLst/>
                  <a:gdLst/>
                  <a:ahLst/>
                  <a:cxnLst/>
                  <a:rect l="l" t="t" r="r" b="b"/>
                  <a:pathLst>
                    <a:path w="1032891" h="30956" extrusionOk="0">
                      <a:moveTo>
                        <a:pt x="0" y="0"/>
                      </a:moveTo>
                      <a:lnTo>
                        <a:pt x="1032891" y="0"/>
                      </a:lnTo>
                      <a:lnTo>
                        <a:pt x="1032891" y="30956"/>
                      </a:lnTo>
                      <a:lnTo>
                        <a:pt x="0" y="3095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6" name="Google Shape;1076;p37"/>
                <p:cNvSpPr/>
                <p:nvPr/>
              </p:nvSpPr>
              <p:spPr>
                <a:xfrm>
                  <a:off x="5581173" y="4452080"/>
                  <a:ext cx="516445" cy="30956"/>
                </a:xfrm>
                <a:custGeom>
                  <a:avLst/>
                  <a:gdLst/>
                  <a:ahLst/>
                  <a:cxnLst/>
                  <a:rect l="l" t="t" r="r" b="b"/>
                  <a:pathLst>
                    <a:path w="516445" h="30956" extrusionOk="0">
                      <a:moveTo>
                        <a:pt x="0" y="30956"/>
                      </a:moveTo>
                      <a:lnTo>
                        <a:pt x="0" y="0"/>
                      </a:lnTo>
                      <a:lnTo>
                        <a:pt x="516445" y="0"/>
                      </a:lnTo>
                      <a:lnTo>
                        <a:pt x="516445" y="30956"/>
                      </a:lnTo>
                      <a:cubicBezTo>
                        <a:pt x="516445" y="30956"/>
                        <a:pt x="86582" y="30956"/>
                        <a:pt x="0" y="3095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77" name="Google Shape;1077;p37"/>
              <p:cNvGrpSpPr/>
              <p:nvPr/>
            </p:nvGrpSpPr>
            <p:grpSpPr>
              <a:xfrm>
                <a:off x="10056544" y="2015823"/>
                <a:ext cx="1549796" cy="132254"/>
                <a:chOff x="5581173" y="1938242"/>
                <a:chExt cx="1033749" cy="97821"/>
              </a:xfrm>
            </p:grpSpPr>
            <p:sp>
              <p:nvSpPr>
                <p:cNvPr id="1078" name="Google Shape;1078;p37"/>
                <p:cNvSpPr/>
                <p:nvPr/>
              </p:nvSpPr>
              <p:spPr>
                <a:xfrm>
                  <a:off x="5582031" y="1938242"/>
                  <a:ext cx="1032891" cy="97726"/>
                </a:xfrm>
                <a:custGeom>
                  <a:avLst/>
                  <a:gdLst/>
                  <a:ahLst/>
                  <a:cxnLst/>
                  <a:rect l="l" t="t" r="r" b="b"/>
                  <a:pathLst>
                    <a:path w="1032891" h="97726" extrusionOk="0">
                      <a:moveTo>
                        <a:pt x="0" y="0"/>
                      </a:moveTo>
                      <a:lnTo>
                        <a:pt x="1032891" y="0"/>
                      </a:lnTo>
                      <a:lnTo>
                        <a:pt x="1032891" y="97727"/>
                      </a:lnTo>
                      <a:lnTo>
                        <a:pt x="0" y="9772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9" name="Google Shape;1079;p37"/>
                <p:cNvSpPr/>
                <p:nvPr/>
              </p:nvSpPr>
              <p:spPr>
                <a:xfrm>
                  <a:off x="5581173" y="1938242"/>
                  <a:ext cx="516445" cy="97821"/>
                </a:xfrm>
                <a:custGeom>
                  <a:avLst/>
                  <a:gdLst/>
                  <a:ahLst/>
                  <a:cxnLst/>
                  <a:rect l="l" t="t" r="r" b="b"/>
                  <a:pathLst>
                    <a:path w="516445" h="97821" extrusionOk="0">
                      <a:moveTo>
                        <a:pt x="0" y="97822"/>
                      </a:moveTo>
                      <a:lnTo>
                        <a:pt x="0" y="0"/>
                      </a:lnTo>
                      <a:lnTo>
                        <a:pt x="516445" y="0"/>
                      </a:lnTo>
                      <a:lnTo>
                        <a:pt x="516445" y="97726"/>
                      </a:lnTo>
                      <a:cubicBezTo>
                        <a:pt x="516445" y="97822"/>
                        <a:pt x="86582" y="97822"/>
                        <a:pt x="0" y="978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80" name="Google Shape;1080;p37"/>
              <p:cNvGrpSpPr/>
              <p:nvPr/>
            </p:nvGrpSpPr>
            <p:grpSpPr>
              <a:xfrm>
                <a:off x="10550057" y="2585278"/>
                <a:ext cx="562770" cy="814264"/>
                <a:chOff x="5910357" y="2359437"/>
                <a:chExt cx="375380" cy="602266"/>
              </a:xfrm>
            </p:grpSpPr>
            <p:grpSp>
              <p:nvGrpSpPr>
                <p:cNvPr id="1081" name="Google Shape;1081;p37"/>
                <p:cNvGrpSpPr/>
                <p:nvPr/>
              </p:nvGrpSpPr>
              <p:grpSpPr>
                <a:xfrm>
                  <a:off x="5910357" y="2361247"/>
                  <a:ext cx="375285" cy="600456"/>
                  <a:chOff x="5910357" y="2361247"/>
                  <a:chExt cx="375285" cy="600456"/>
                </a:xfrm>
              </p:grpSpPr>
              <p:sp>
                <p:nvSpPr>
                  <p:cNvPr id="1082" name="Google Shape;1082;p37"/>
                  <p:cNvSpPr/>
                  <p:nvPr/>
                </p:nvSpPr>
                <p:spPr>
                  <a:xfrm>
                    <a:off x="5910357" y="2361247"/>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3" name="Google Shape;1083;p37"/>
                  <p:cNvSpPr/>
                  <p:nvPr/>
                </p:nvSpPr>
                <p:spPr>
                  <a:xfrm>
                    <a:off x="5910357" y="2661475"/>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37"/>
                  <p:cNvSpPr/>
                  <p:nvPr/>
                </p:nvSpPr>
                <p:spPr>
                  <a:xfrm>
                    <a:off x="6098000" y="2661475"/>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5" name="Google Shape;1085;p37"/>
                  <p:cNvSpPr/>
                  <p:nvPr/>
                </p:nvSpPr>
                <p:spPr>
                  <a:xfrm>
                    <a:off x="6098000" y="2361247"/>
                    <a:ext cx="187642" cy="300228"/>
                  </a:xfrm>
                  <a:custGeom>
                    <a:avLst/>
                    <a:gdLst/>
                    <a:ahLst/>
                    <a:cxnLst/>
                    <a:rect l="l" t="t" r="r" b="b"/>
                    <a:pathLst>
                      <a:path w="187642" h="300228" extrusionOk="0">
                        <a:moveTo>
                          <a:pt x="0" y="0"/>
                        </a:moveTo>
                        <a:lnTo>
                          <a:pt x="187642" y="0"/>
                        </a:lnTo>
                        <a:lnTo>
                          <a:pt x="187642" y="300228"/>
                        </a:lnTo>
                        <a:lnTo>
                          <a:pt x="0" y="3002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1086" name="Google Shape;1086;p37"/>
                <p:cNvSpPr/>
                <p:nvPr/>
              </p:nvSpPr>
              <p:spPr>
                <a:xfrm>
                  <a:off x="5947410" y="2393823"/>
                  <a:ext cx="301370" cy="527113"/>
                </a:xfrm>
                <a:custGeom>
                  <a:avLst/>
                  <a:gdLst/>
                  <a:ahLst/>
                  <a:cxnLst/>
                  <a:rect l="l" t="t" r="r" b="b"/>
                  <a:pathLst>
                    <a:path w="301370" h="527113" extrusionOk="0">
                      <a:moveTo>
                        <a:pt x="0" y="0"/>
                      </a:moveTo>
                      <a:lnTo>
                        <a:pt x="301371" y="0"/>
                      </a:lnTo>
                      <a:lnTo>
                        <a:pt x="301371" y="527114"/>
                      </a:lnTo>
                      <a:lnTo>
                        <a:pt x="0" y="52711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7" name="Google Shape;1087;p37"/>
                <p:cNvSpPr/>
                <p:nvPr/>
              </p:nvSpPr>
              <p:spPr>
                <a:xfrm>
                  <a:off x="5910357" y="2361247"/>
                  <a:ext cx="37052" cy="600456"/>
                </a:xfrm>
                <a:custGeom>
                  <a:avLst/>
                  <a:gdLst/>
                  <a:ahLst/>
                  <a:cxnLst/>
                  <a:rect l="l" t="t" r="r" b="b"/>
                  <a:pathLst>
                    <a:path w="37052" h="600456" extrusionOk="0">
                      <a:moveTo>
                        <a:pt x="37052" y="559689"/>
                      </a:moveTo>
                      <a:lnTo>
                        <a:pt x="0" y="600456"/>
                      </a:lnTo>
                      <a:lnTo>
                        <a:pt x="0" y="0"/>
                      </a:lnTo>
                      <a:lnTo>
                        <a:pt x="37052" y="3257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8" name="Google Shape;1088;p37"/>
                <p:cNvSpPr/>
                <p:nvPr/>
              </p:nvSpPr>
              <p:spPr>
                <a:xfrm>
                  <a:off x="6248685" y="2359437"/>
                  <a:ext cx="37052" cy="600456"/>
                </a:xfrm>
                <a:custGeom>
                  <a:avLst/>
                  <a:gdLst/>
                  <a:ahLst/>
                  <a:cxnLst/>
                  <a:rect l="l" t="t" r="r" b="b"/>
                  <a:pathLst>
                    <a:path w="37052" h="600456" extrusionOk="0">
                      <a:moveTo>
                        <a:pt x="0" y="561499"/>
                      </a:moveTo>
                      <a:lnTo>
                        <a:pt x="37052" y="600456"/>
                      </a:lnTo>
                      <a:lnTo>
                        <a:pt x="37052" y="0"/>
                      </a:lnTo>
                      <a:lnTo>
                        <a:pt x="0" y="3438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89" name="Google Shape;1089;p37"/>
              <p:cNvGrpSpPr/>
              <p:nvPr/>
            </p:nvGrpSpPr>
            <p:grpSpPr>
              <a:xfrm>
                <a:off x="10443028" y="4081386"/>
                <a:ext cx="806386" cy="594398"/>
                <a:chOff x="5717721" y="3118847"/>
                <a:chExt cx="727195" cy="594398"/>
              </a:xfrm>
            </p:grpSpPr>
            <p:sp>
              <p:nvSpPr>
                <p:cNvPr id="1090" name="Google Shape;1090;p37" descr="Crown with solid fill"/>
                <p:cNvSpPr/>
                <p:nvPr/>
              </p:nvSpPr>
              <p:spPr>
                <a:xfrm>
                  <a:off x="5717721" y="3118847"/>
                  <a:ext cx="370258" cy="594398"/>
                </a:xfrm>
                <a:custGeom>
                  <a:avLst/>
                  <a:gdLst/>
                  <a:ahLst/>
                  <a:cxnLst/>
                  <a:rect l="l" t="t" r="r" b="b"/>
                  <a:pathLst>
                    <a:path w="370258" h="594398" extrusionOk="0">
                      <a:moveTo>
                        <a:pt x="83004" y="461048"/>
                      </a:moveTo>
                      <a:lnTo>
                        <a:pt x="370258" y="461048"/>
                      </a:lnTo>
                      <a:lnTo>
                        <a:pt x="370258" y="594398"/>
                      </a:lnTo>
                      <a:lnTo>
                        <a:pt x="83004" y="594398"/>
                      </a:lnTo>
                      <a:close/>
                      <a:moveTo>
                        <a:pt x="185502" y="120462"/>
                      </a:moveTo>
                      <a:lnTo>
                        <a:pt x="163747" y="142217"/>
                      </a:lnTo>
                      <a:lnTo>
                        <a:pt x="185502" y="163981"/>
                      </a:lnTo>
                      <a:lnTo>
                        <a:pt x="207257" y="142217"/>
                      </a:lnTo>
                      <a:close/>
                      <a:moveTo>
                        <a:pt x="370258" y="0"/>
                      </a:moveTo>
                      <a:lnTo>
                        <a:pt x="370258" y="65356"/>
                      </a:lnTo>
                      <a:lnTo>
                        <a:pt x="337778" y="97859"/>
                      </a:lnTo>
                      <a:lnTo>
                        <a:pt x="370258" y="130354"/>
                      </a:lnTo>
                      <a:lnTo>
                        <a:pt x="370258" y="422947"/>
                      </a:lnTo>
                      <a:lnTo>
                        <a:pt x="99196" y="422947"/>
                      </a:lnTo>
                      <a:cubicBezTo>
                        <a:pt x="90253" y="422947"/>
                        <a:pt x="83003" y="415698"/>
                        <a:pt x="83003" y="406755"/>
                      </a:cubicBezTo>
                      <a:lnTo>
                        <a:pt x="83003" y="391096"/>
                      </a:lnTo>
                      <a:cubicBezTo>
                        <a:pt x="82080" y="350241"/>
                        <a:pt x="75673" y="309696"/>
                        <a:pt x="63953" y="270547"/>
                      </a:cubicBezTo>
                      <a:cubicBezTo>
                        <a:pt x="51619" y="234804"/>
                        <a:pt x="30626" y="202669"/>
                        <a:pt x="2851" y="177012"/>
                      </a:cubicBezTo>
                      <a:cubicBezTo>
                        <a:pt x="637" y="174838"/>
                        <a:pt x="-379" y="171722"/>
                        <a:pt x="128" y="168661"/>
                      </a:cubicBezTo>
                      <a:cubicBezTo>
                        <a:pt x="987" y="163471"/>
                        <a:pt x="5890" y="159960"/>
                        <a:pt x="11080" y="160819"/>
                      </a:cubicBezTo>
                      <a:cubicBezTo>
                        <a:pt x="25269" y="163047"/>
                        <a:pt x="39202" y="166675"/>
                        <a:pt x="52676" y="171649"/>
                      </a:cubicBezTo>
                      <a:cubicBezTo>
                        <a:pt x="71231" y="179673"/>
                        <a:pt x="88013" y="191292"/>
                        <a:pt x="102053" y="205834"/>
                      </a:cubicBezTo>
                      <a:cubicBezTo>
                        <a:pt x="110859" y="214424"/>
                        <a:pt x="122232" y="219900"/>
                        <a:pt x="134438" y="221427"/>
                      </a:cubicBezTo>
                      <a:lnTo>
                        <a:pt x="176825" y="227180"/>
                      </a:lnTo>
                      <a:cubicBezTo>
                        <a:pt x="177619" y="227287"/>
                        <a:pt x="178428" y="227193"/>
                        <a:pt x="179176" y="226906"/>
                      </a:cubicBezTo>
                      <a:cubicBezTo>
                        <a:pt x="181631" y="225961"/>
                        <a:pt x="182856" y="223205"/>
                        <a:pt x="181911" y="220750"/>
                      </a:cubicBezTo>
                      <a:lnTo>
                        <a:pt x="174901" y="202481"/>
                      </a:lnTo>
                      <a:cubicBezTo>
                        <a:pt x="174091" y="200367"/>
                        <a:pt x="172840" y="198448"/>
                        <a:pt x="171234" y="196852"/>
                      </a:cubicBezTo>
                      <a:lnTo>
                        <a:pt x="128000" y="153609"/>
                      </a:lnTo>
                      <a:cubicBezTo>
                        <a:pt x="121703" y="147290"/>
                        <a:pt x="121703" y="137068"/>
                        <a:pt x="128000" y="130749"/>
                      </a:cubicBezTo>
                      <a:lnTo>
                        <a:pt x="174043" y="84705"/>
                      </a:lnTo>
                      <a:cubicBezTo>
                        <a:pt x="180362" y="78408"/>
                        <a:pt x="190585" y="78408"/>
                        <a:pt x="196903" y="84705"/>
                      </a:cubicBezTo>
                      <a:lnTo>
                        <a:pt x="242947" y="130749"/>
                      </a:lnTo>
                      <a:cubicBezTo>
                        <a:pt x="249244" y="137068"/>
                        <a:pt x="249244" y="147290"/>
                        <a:pt x="242947" y="153609"/>
                      </a:cubicBezTo>
                      <a:lnTo>
                        <a:pt x="241995" y="154561"/>
                      </a:lnTo>
                      <a:cubicBezTo>
                        <a:pt x="237523" y="159042"/>
                        <a:pt x="236072" y="165717"/>
                        <a:pt x="238280" y="171649"/>
                      </a:cubicBezTo>
                      <a:lnTo>
                        <a:pt x="260054" y="229961"/>
                      </a:lnTo>
                      <a:cubicBezTo>
                        <a:pt x="262142" y="235536"/>
                        <a:pt x="267120" y="239516"/>
                        <a:pt x="273018" y="240324"/>
                      </a:cubicBezTo>
                      <a:lnTo>
                        <a:pt x="281590" y="241486"/>
                      </a:lnTo>
                      <a:cubicBezTo>
                        <a:pt x="283649" y="241770"/>
                        <a:pt x="285653" y="240687"/>
                        <a:pt x="286543" y="238810"/>
                      </a:cubicBezTo>
                      <a:lnTo>
                        <a:pt x="321738" y="164334"/>
                      </a:lnTo>
                      <a:cubicBezTo>
                        <a:pt x="324644" y="158160"/>
                        <a:pt x="323368" y="150827"/>
                        <a:pt x="318547" y="145998"/>
                      </a:cubicBezTo>
                      <a:lnTo>
                        <a:pt x="281838" y="109279"/>
                      </a:lnTo>
                      <a:cubicBezTo>
                        <a:pt x="275541" y="102960"/>
                        <a:pt x="275541" y="92738"/>
                        <a:pt x="281838" y="86419"/>
                      </a:cubicBezTo>
                      <a:lnTo>
                        <a:pt x="366848" y="140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1" name="Google Shape;1091;p37" descr="Crown with solid fill"/>
                <p:cNvSpPr/>
                <p:nvPr/>
              </p:nvSpPr>
              <p:spPr>
                <a:xfrm flipH="1">
                  <a:off x="6074658" y="3118847"/>
                  <a:ext cx="370258" cy="594398"/>
                </a:xfrm>
                <a:custGeom>
                  <a:avLst/>
                  <a:gdLst/>
                  <a:ahLst/>
                  <a:cxnLst/>
                  <a:rect l="l" t="t" r="r" b="b"/>
                  <a:pathLst>
                    <a:path w="370258" h="594398" extrusionOk="0">
                      <a:moveTo>
                        <a:pt x="83004" y="461048"/>
                      </a:moveTo>
                      <a:lnTo>
                        <a:pt x="370258" y="461048"/>
                      </a:lnTo>
                      <a:lnTo>
                        <a:pt x="370258" y="594398"/>
                      </a:lnTo>
                      <a:lnTo>
                        <a:pt x="83004" y="594398"/>
                      </a:lnTo>
                      <a:close/>
                      <a:moveTo>
                        <a:pt x="185502" y="120462"/>
                      </a:moveTo>
                      <a:lnTo>
                        <a:pt x="163747" y="142217"/>
                      </a:lnTo>
                      <a:lnTo>
                        <a:pt x="185502" y="163981"/>
                      </a:lnTo>
                      <a:lnTo>
                        <a:pt x="207257" y="142217"/>
                      </a:lnTo>
                      <a:close/>
                      <a:moveTo>
                        <a:pt x="370258" y="0"/>
                      </a:moveTo>
                      <a:lnTo>
                        <a:pt x="370258" y="65356"/>
                      </a:lnTo>
                      <a:lnTo>
                        <a:pt x="337778" y="97859"/>
                      </a:lnTo>
                      <a:lnTo>
                        <a:pt x="370258" y="130354"/>
                      </a:lnTo>
                      <a:lnTo>
                        <a:pt x="370258" y="422947"/>
                      </a:lnTo>
                      <a:lnTo>
                        <a:pt x="99196" y="422947"/>
                      </a:lnTo>
                      <a:cubicBezTo>
                        <a:pt x="90253" y="422947"/>
                        <a:pt x="83003" y="415698"/>
                        <a:pt x="83003" y="406755"/>
                      </a:cubicBezTo>
                      <a:lnTo>
                        <a:pt x="83003" y="391096"/>
                      </a:lnTo>
                      <a:cubicBezTo>
                        <a:pt x="82080" y="350241"/>
                        <a:pt x="75673" y="309696"/>
                        <a:pt x="63953" y="270547"/>
                      </a:cubicBezTo>
                      <a:cubicBezTo>
                        <a:pt x="51619" y="234804"/>
                        <a:pt x="30626" y="202669"/>
                        <a:pt x="2851" y="177012"/>
                      </a:cubicBezTo>
                      <a:cubicBezTo>
                        <a:pt x="637" y="174838"/>
                        <a:pt x="-379" y="171722"/>
                        <a:pt x="128" y="168661"/>
                      </a:cubicBezTo>
                      <a:cubicBezTo>
                        <a:pt x="987" y="163471"/>
                        <a:pt x="5890" y="159960"/>
                        <a:pt x="11080" y="160819"/>
                      </a:cubicBezTo>
                      <a:cubicBezTo>
                        <a:pt x="25269" y="163047"/>
                        <a:pt x="39202" y="166675"/>
                        <a:pt x="52676" y="171649"/>
                      </a:cubicBezTo>
                      <a:cubicBezTo>
                        <a:pt x="71231" y="179673"/>
                        <a:pt x="88013" y="191292"/>
                        <a:pt x="102053" y="205834"/>
                      </a:cubicBezTo>
                      <a:cubicBezTo>
                        <a:pt x="110859" y="214424"/>
                        <a:pt x="122232" y="219900"/>
                        <a:pt x="134438" y="221427"/>
                      </a:cubicBezTo>
                      <a:lnTo>
                        <a:pt x="176825" y="227180"/>
                      </a:lnTo>
                      <a:cubicBezTo>
                        <a:pt x="177619" y="227287"/>
                        <a:pt x="178428" y="227193"/>
                        <a:pt x="179176" y="226906"/>
                      </a:cubicBezTo>
                      <a:cubicBezTo>
                        <a:pt x="181631" y="225961"/>
                        <a:pt x="182856" y="223205"/>
                        <a:pt x="181911" y="220750"/>
                      </a:cubicBezTo>
                      <a:lnTo>
                        <a:pt x="174901" y="202481"/>
                      </a:lnTo>
                      <a:cubicBezTo>
                        <a:pt x="174091" y="200367"/>
                        <a:pt x="172840" y="198448"/>
                        <a:pt x="171234" y="196852"/>
                      </a:cubicBezTo>
                      <a:lnTo>
                        <a:pt x="128000" y="153609"/>
                      </a:lnTo>
                      <a:cubicBezTo>
                        <a:pt x="121703" y="147290"/>
                        <a:pt x="121703" y="137068"/>
                        <a:pt x="128000" y="130749"/>
                      </a:cubicBezTo>
                      <a:lnTo>
                        <a:pt x="174043" y="84705"/>
                      </a:lnTo>
                      <a:cubicBezTo>
                        <a:pt x="180362" y="78408"/>
                        <a:pt x="190585" y="78408"/>
                        <a:pt x="196903" y="84705"/>
                      </a:cubicBezTo>
                      <a:lnTo>
                        <a:pt x="242947" y="130749"/>
                      </a:lnTo>
                      <a:cubicBezTo>
                        <a:pt x="249244" y="137068"/>
                        <a:pt x="249244" y="147290"/>
                        <a:pt x="242947" y="153609"/>
                      </a:cubicBezTo>
                      <a:lnTo>
                        <a:pt x="241995" y="154561"/>
                      </a:lnTo>
                      <a:cubicBezTo>
                        <a:pt x="237523" y="159042"/>
                        <a:pt x="236072" y="165717"/>
                        <a:pt x="238280" y="171649"/>
                      </a:cubicBezTo>
                      <a:lnTo>
                        <a:pt x="260054" y="229961"/>
                      </a:lnTo>
                      <a:cubicBezTo>
                        <a:pt x="262142" y="235536"/>
                        <a:pt x="267120" y="239516"/>
                        <a:pt x="273018" y="240324"/>
                      </a:cubicBezTo>
                      <a:lnTo>
                        <a:pt x="281590" y="241486"/>
                      </a:lnTo>
                      <a:cubicBezTo>
                        <a:pt x="283649" y="241770"/>
                        <a:pt x="285653" y="240687"/>
                        <a:pt x="286543" y="238810"/>
                      </a:cubicBezTo>
                      <a:lnTo>
                        <a:pt x="321738" y="164334"/>
                      </a:lnTo>
                      <a:cubicBezTo>
                        <a:pt x="324644" y="158160"/>
                        <a:pt x="323368" y="150827"/>
                        <a:pt x="318547" y="145998"/>
                      </a:cubicBezTo>
                      <a:lnTo>
                        <a:pt x="281838" y="109279"/>
                      </a:lnTo>
                      <a:cubicBezTo>
                        <a:pt x="275541" y="102960"/>
                        <a:pt x="275541" y="92738"/>
                        <a:pt x="281838" y="86419"/>
                      </a:cubicBezTo>
                      <a:lnTo>
                        <a:pt x="366848" y="140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1092" name="Google Shape;1092;p37"/>
            <p:cNvSpPr/>
            <p:nvPr/>
          </p:nvSpPr>
          <p:spPr>
            <a:xfrm>
              <a:off x="10612400" y="2632800"/>
              <a:ext cx="437740" cy="695789"/>
            </a:xfrm>
            <a:custGeom>
              <a:avLst/>
              <a:gdLst/>
              <a:ahLst/>
              <a:cxnLst/>
              <a:rect l="l" t="t" r="r" b="b"/>
              <a:pathLst>
                <a:path w="301370" h="527113" extrusionOk="0">
                  <a:moveTo>
                    <a:pt x="0" y="0"/>
                  </a:moveTo>
                  <a:lnTo>
                    <a:pt x="301371" y="0"/>
                  </a:lnTo>
                  <a:lnTo>
                    <a:pt x="301371" y="527114"/>
                  </a:lnTo>
                  <a:lnTo>
                    <a:pt x="0" y="527114"/>
                  </a:lnTo>
                  <a:close/>
                </a:path>
              </a:pathLst>
            </a:custGeom>
            <a:solidFill>
              <a:srgbClr val="FFFFFF">
                <a:alpha val="47843"/>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pic>
          <p:nvPicPr>
            <p:cNvPr id="1093" name="Google Shape;1093;p37"/>
            <p:cNvPicPr preferRelativeResize="0"/>
            <p:nvPr/>
          </p:nvPicPr>
          <p:blipFill rotWithShape="1">
            <a:blip r:embed="rId3">
              <a:alphaModFix/>
            </a:blip>
            <a:srcRect l="60626"/>
            <a:stretch/>
          </p:blipFill>
          <p:spPr>
            <a:xfrm>
              <a:off x="10833053" y="4958850"/>
              <a:ext cx="381575" cy="314075"/>
            </a:xfrm>
            <a:prstGeom prst="rect">
              <a:avLst/>
            </a:prstGeom>
            <a:noFill/>
            <a:ln>
              <a:noFill/>
            </a:ln>
          </p:spPr>
        </p:pic>
        <p:pic>
          <p:nvPicPr>
            <p:cNvPr id="1094" name="Google Shape;1094;p37"/>
            <p:cNvPicPr preferRelativeResize="0"/>
            <p:nvPr/>
          </p:nvPicPr>
          <p:blipFill rotWithShape="1">
            <a:blip r:embed="rId4">
              <a:alphaModFix/>
            </a:blip>
            <a:srcRect r="38469"/>
            <a:stretch/>
          </p:blipFill>
          <p:spPr>
            <a:xfrm>
              <a:off x="10232112" y="4958850"/>
              <a:ext cx="596300" cy="314075"/>
            </a:xfrm>
            <a:prstGeom prst="rect">
              <a:avLst/>
            </a:prstGeom>
            <a:noFill/>
            <a:ln>
              <a:noFill/>
            </a:ln>
          </p:spPr>
        </p:pic>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39"/>
          <p:cNvSpPr/>
          <p:nvPr/>
        </p:nvSpPr>
        <p:spPr>
          <a:xfrm flipH="1">
            <a:off x="4364" y="1512503"/>
            <a:ext cx="12184315" cy="3833439"/>
          </a:xfrm>
          <a:custGeom>
            <a:avLst/>
            <a:gdLst/>
            <a:ahLst/>
            <a:cxnLst/>
            <a:rect l="l" t="t" r="r" b="b"/>
            <a:pathLst>
              <a:path w="12184315" h="3833439" extrusionOk="0">
                <a:moveTo>
                  <a:pt x="0" y="1371604"/>
                </a:moveTo>
                <a:cubicBezTo>
                  <a:pt x="167842" y="976716"/>
                  <a:pt x="351908" y="561144"/>
                  <a:pt x="702772" y="313983"/>
                </a:cubicBezTo>
                <a:cubicBezTo>
                  <a:pt x="1053636" y="66823"/>
                  <a:pt x="1624240" y="80390"/>
                  <a:pt x="1837055" y="452982"/>
                </a:cubicBezTo>
                <a:cubicBezTo>
                  <a:pt x="2043038" y="813523"/>
                  <a:pt x="1838288" y="1333083"/>
                  <a:pt x="2110023" y="1647134"/>
                </a:cubicBezTo>
                <a:cubicBezTo>
                  <a:pt x="2275397" y="1838221"/>
                  <a:pt x="2570472" y="1872852"/>
                  <a:pt x="2809663" y="1790971"/>
                </a:cubicBezTo>
                <a:cubicBezTo>
                  <a:pt x="3048854" y="1709090"/>
                  <a:pt x="3242598" y="1532804"/>
                  <a:pt x="3418314" y="1351205"/>
                </a:cubicBezTo>
                <a:cubicBezTo>
                  <a:pt x="3675437" y="1085353"/>
                  <a:pt x="3910643" y="797584"/>
                  <a:pt x="4185414" y="550043"/>
                </a:cubicBezTo>
                <a:cubicBezTo>
                  <a:pt x="4460185" y="302503"/>
                  <a:pt x="4783059" y="93199"/>
                  <a:pt x="5146163" y="22988"/>
                </a:cubicBezTo>
                <a:cubicBezTo>
                  <a:pt x="5509266" y="-47222"/>
                  <a:pt x="5917058" y="41680"/>
                  <a:pt x="6168014" y="313319"/>
                </a:cubicBezTo>
                <a:cubicBezTo>
                  <a:pt x="6418970" y="584959"/>
                  <a:pt x="6461001" y="1049773"/>
                  <a:pt x="6210614" y="1322077"/>
                </a:cubicBezTo>
                <a:cubicBezTo>
                  <a:pt x="5960322" y="1594381"/>
                  <a:pt x="5432698" y="1552539"/>
                  <a:pt x="5276812" y="1217140"/>
                </a:cubicBezTo>
                <a:cubicBezTo>
                  <a:pt x="5152709" y="950245"/>
                  <a:pt x="5285920" y="626326"/>
                  <a:pt x="5491903" y="416263"/>
                </a:cubicBezTo>
                <a:cubicBezTo>
                  <a:pt x="5974270" y="-75591"/>
                  <a:pt x="6860823" y="-83941"/>
                  <a:pt x="7352393" y="398711"/>
                </a:cubicBezTo>
                <a:cubicBezTo>
                  <a:pt x="7725554" y="765135"/>
                  <a:pt x="7849181" y="1316764"/>
                  <a:pt x="8164940" y="1733664"/>
                </a:cubicBezTo>
                <a:cubicBezTo>
                  <a:pt x="8467510" y="2133296"/>
                  <a:pt x="8949782" y="2391273"/>
                  <a:pt x="9450176" y="2421350"/>
                </a:cubicBezTo>
                <a:cubicBezTo>
                  <a:pt x="9950569" y="2451331"/>
                  <a:pt x="10460167" y="2252749"/>
                  <a:pt x="10808374" y="1892112"/>
                </a:cubicBezTo>
                <a:cubicBezTo>
                  <a:pt x="10990258" y="1703777"/>
                  <a:pt x="11132956" y="1458893"/>
                  <a:pt x="11128782" y="1197121"/>
                </a:cubicBezTo>
                <a:cubicBezTo>
                  <a:pt x="11124607" y="935349"/>
                  <a:pt x="10935418" y="667599"/>
                  <a:pt x="10674973" y="640558"/>
                </a:cubicBezTo>
                <a:cubicBezTo>
                  <a:pt x="10355230" y="607256"/>
                  <a:pt x="10094122" y="946355"/>
                  <a:pt x="10093743" y="1267806"/>
                </a:cubicBezTo>
                <a:cubicBezTo>
                  <a:pt x="10093458" y="1589257"/>
                  <a:pt x="10275816" y="1880157"/>
                  <a:pt x="10467377" y="2138324"/>
                </a:cubicBezTo>
                <a:cubicBezTo>
                  <a:pt x="10948416" y="2786730"/>
                  <a:pt x="11529742" y="3360655"/>
                  <a:pt x="12184315" y="3833440"/>
                </a:cubicBezTo>
              </a:path>
            </a:pathLst>
          </a:custGeom>
          <a:noFill/>
          <a:ln w="38100" cap="flat" cmpd="sng">
            <a:solidFill>
              <a:schemeClr val="lt2"/>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65" name="Google Shape;1165;p39"/>
          <p:cNvSpPr txBox="1">
            <a:spLocks noGrp="1"/>
          </p:cNvSpPr>
          <p:nvPr>
            <p:ph type="title"/>
          </p:nvPr>
        </p:nvSpPr>
        <p:spPr>
          <a:xfrm>
            <a:off x="1189050" y="669575"/>
            <a:ext cx="9707400" cy="7635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4000"/>
              <a:buNone/>
            </a:pPr>
            <a:r>
              <a:rPr lang="en"/>
              <a:t>This is our dream team!</a:t>
            </a:r>
            <a:endParaRPr/>
          </a:p>
        </p:txBody>
      </p:sp>
      <p:sp>
        <p:nvSpPr>
          <p:cNvPr id="1166" name="Google Shape;1166;p39"/>
          <p:cNvSpPr txBox="1">
            <a:spLocks noGrp="1"/>
          </p:cNvSpPr>
          <p:nvPr>
            <p:ph type="subTitle" idx="1"/>
          </p:nvPr>
        </p:nvSpPr>
        <p:spPr>
          <a:xfrm>
            <a:off x="1189052" y="3792075"/>
            <a:ext cx="2658900" cy="6069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2100"/>
              </a:spcAft>
              <a:buSzPts val="2100"/>
              <a:buNone/>
            </a:pPr>
            <a:r>
              <a:rPr lang="en" b="0">
                <a:solidFill>
                  <a:schemeClr val="accent2"/>
                </a:solidFill>
                <a:latin typeface="Denk One"/>
                <a:ea typeface="Denk One"/>
                <a:cs typeface="Denk One"/>
                <a:sym typeface="Denk One"/>
              </a:rPr>
              <a:t>Erika V.</a:t>
            </a:r>
            <a:endParaRPr b="0">
              <a:solidFill>
                <a:schemeClr val="accent2"/>
              </a:solidFill>
              <a:latin typeface="Denk One"/>
              <a:ea typeface="Denk One"/>
              <a:cs typeface="Denk One"/>
              <a:sym typeface="Denk One"/>
            </a:endParaRPr>
          </a:p>
        </p:txBody>
      </p:sp>
      <p:sp>
        <p:nvSpPr>
          <p:cNvPr id="1167" name="Google Shape;1167;p39"/>
          <p:cNvSpPr txBox="1">
            <a:spLocks noGrp="1"/>
          </p:cNvSpPr>
          <p:nvPr>
            <p:ph type="subTitle" idx="2"/>
          </p:nvPr>
        </p:nvSpPr>
        <p:spPr>
          <a:xfrm>
            <a:off x="4713302" y="3792075"/>
            <a:ext cx="2658900" cy="6069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2100"/>
              </a:spcAft>
              <a:buSzPts val="2100"/>
              <a:buNone/>
            </a:pPr>
            <a:r>
              <a:rPr lang="en" b="0">
                <a:solidFill>
                  <a:schemeClr val="accent2"/>
                </a:solidFill>
                <a:latin typeface="Denk One"/>
                <a:ea typeface="Denk One"/>
                <a:cs typeface="Denk One"/>
                <a:sym typeface="Denk One"/>
              </a:rPr>
              <a:t>John S.</a:t>
            </a:r>
            <a:endParaRPr b="0">
              <a:solidFill>
                <a:schemeClr val="accent2"/>
              </a:solidFill>
              <a:latin typeface="Denk One"/>
              <a:ea typeface="Denk One"/>
              <a:cs typeface="Denk One"/>
              <a:sym typeface="Denk One"/>
            </a:endParaRPr>
          </a:p>
        </p:txBody>
      </p:sp>
      <p:sp>
        <p:nvSpPr>
          <p:cNvPr id="1168" name="Google Shape;1168;p39"/>
          <p:cNvSpPr txBox="1">
            <a:spLocks noGrp="1"/>
          </p:cNvSpPr>
          <p:nvPr>
            <p:ph type="subTitle" idx="3"/>
          </p:nvPr>
        </p:nvSpPr>
        <p:spPr>
          <a:xfrm>
            <a:off x="8237552" y="3792075"/>
            <a:ext cx="2658600" cy="6069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2100"/>
              </a:spcAft>
              <a:buSzPts val="2100"/>
              <a:buNone/>
            </a:pPr>
            <a:r>
              <a:rPr lang="en" b="0">
                <a:solidFill>
                  <a:schemeClr val="accent2"/>
                </a:solidFill>
                <a:latin typeface="Denk One"/>
                <a:ea typeface="Denk One"/>
                <a:cs typeface="Denk One"/>
                <a:sym typeface="Denk One"/>
              </a:rPr>
              <a:t>Marie M.</a:t>
            </a:r>
            <a:endParaRPr b="0">
              <a:solidFill>
                <a:schemeClr val="accent2"/>
              </a:solidFill>
              <a:latin typeface="Denk One"/>
              <a:ea typeface="Denk One"/>
              <a:cs typeface="Denk One"/>
              <a:sym typeface="Denk One"/>
            </a:endParaRPr>
          </a:p>
        </p:txBody>
      </p:sp>
      <p:sp>
        <p:nvSpPr>
          <p:cNvPr id="1169" name="Google Shape;1169;p39"/>
          <p:cNvSpPr txBox="1">
            <a:spLocks noGrp="1"/>
          </p:cNvSpPr>
          <p:nvPr>
            <p:ph type="body" idx="4"/>
          </p:nvPr>
        </p:nvSpPr>
        <p:spPr>
          <a:xfrm>
            <a:off x="1189050" y="4230025"/>
            <a:ext cx="2658900" cy="9252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700"/>
              <a:buNone/>
            </a:pPr>
            <a:r>
              <a:rPr lang="en"/>
              <a:t>Lorem ipsum dolor sit amet, consectetuer adipiscing elit. Aenean commodo ligula eget dolor.</a:t>
            </a:r>
            <a:endParaRPr/>
          </a:p>
        </p:txBody>
      </p:sp>
      <p:sp>
        <p:nvSpPr>
          <p:cNvPr id="1170" name="Google Shape;1170;p39"/>
          <p:cNvSpPr txBox="1">
            <a:spLocks noGrp="1"/>
          </p:cNvSpPr>
          <p:nvPr>
            <p:ph type="body" idx="5"/>
          </p:nvPr>
        </p:nvSpPr>
        <p:spPr>
          <a:xfrm>
            <a:off x="4713300" y="4218596"/>
            <a:ext cx="2658900" cy="9234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700"/>
              <a:buNone/>
            </a:pPr>
            <a:r>
              <a:rPr lang="en"/>
              <a:t>Lorem ipsum dolor sit amet, consectetuer adipiscing elit. Aenean commodo ligula eget dolor.</a:t>
            </a:r>
            <a:endParaRPr/>
          </a:p>
        </p:txBody>
      </p:sp>
      <p:sp>
        <p:nvSpPr>
          <p:cNvPr id="1171" name="Google Shape;1171;p39"/>
          <p:cNvSpPr txBox="1">
            <a:spLocks noGrp="1"/>
          </p:cNvSpPr>
          <p:nvPr>
            <p:ph type="body" idx="6"/>
          </p:nvPr>
        </p:nvSpPr>
        <p:spPr>
          <a:xfrm>
            <a:off x="8237550" y="4205367"/>
            <a:ext cx="2658900" cy="9234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700"/>
              <a:buNone/>
            </a:pPr>
            <a:r>
              <a:rPr lang="en"/>
              <a:t>Lorem ipsum dolor sit amet, consectetuer adipiscing elit. Aenean commodo ligula eget dolor.</a:t>
            </a:r>
            <a:endParaRPr/>
          </a:p>
        </p:txBody>
      </p:sp>
      <p:sp>
        <p:nvSpPr>
          <p:cNvPr id="1172" name="Google Shape;1172;p39"/>
          <p:cNvSpPr/>
          <p:nvPr/>
        </p:nvSpPr>
        <p:spPr>
          <a:xfrm>
            <a:off x="1798642" y="2185838"/>
            <a:ext cx="1393200" cy="13932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3" name="Google Shape;1173;p39"/>
          <p:cNvSpPr/>
          <p:nvPr/>
        </p:nvSpPr>
        <p:spPr>
          <a:xfrm>
            <a:off x="5323717" y="2214567"/>
            <a:ext cx="1393200" cy="13932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4" name="Google Shape;1174;p39"/>
          <p:cNvSpPr/>
          <p:nvPr/>
        </p:nvSpPr>
        <p:spPr>
          <a:xfrm>
            <a:off x="8847142" y="2214584"/>
            <a:ext cx="1393200" cy="13932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75" name="Google Shape;1175;p39"/>
          <p:cNvPicPr preferRelativeResize="0"/>
          <p:nvPr/>
        </p:nvPicPr>
        <p:blipFill rotWithShape="1">
          <a:blip r:embed="rId3">
            <a:alphaModFix/>
          </a:blip>
          <a:srcRect l="33004" t="8689" r="25212" b="61742"/>
          <a:stretch/>
        </p:blipFill>
        <p:spPr>
          <a:xfrm>
            <a:off x="1800302" y="2207207"/>
            <a:ext cx="1389900" cy="1389900"/>
          </a:xfrm>
          <a:prstGeom prst="ellipse">
            <a:avLst/>
          </a:prstGeom>
          <a:noFill/>
          <a:ln>
            <a:noFill/>
          </a:ln>
        </p:spPr>
      </p:pic>
      <p:pic>
        <p:nvPicPr>
          <p:cNvPr id="1176" name="Google Shape;1176;p39"/>
          <p:cNvPicPr preferRelativeResize="0"/>
          <p:nvPr/>
        </p:nvPicPr>
        <p:blipFill rotWithShape="1">
          <a:blip r:embed="rId4">
            <a:alphaModFix/>
          </a:blip>
          <a:srcRect l="32897" t="19488" r="25726" b="14540"/>
          <a:stretch/>
        </p:blipFill>
        <p:spPr>
          <a:xfrm>
            <a:off x="5325375" y="2216213"/>
            <a:ext cx="1389900" cy="1389900"/>
          </a:xfrm>
          <a:prstGeom prst="ellipse">
            <a:avLst/>
          </a:prstGeom>
          <a:noFill/>
          <a:ln>
            <a:noFill/>
          </a:ln>
        </p:spPr>
      </p:pic>
      <p:pic>
        <p:nvPicPr>
          <p:cNvPr id="1177" name="Google Shape;1177;p39"/>
          <p:cNvPicPr preferRelativeResize="0"/>
          <p:nvPr/>
        </p:nvPicPr>
        <p:blipFill rotWithShape="1">
          <a:blip r:embed="rId5">
            <a:alphaModFix/>
          </a:blip>
          <a:srcRect l="24173" b="50920"/>
          <a:stretch/>
        </p:blipFill>
        <p:spPr>
          <a:xfrm>
            <a:off x="8848802" y="2217884"/>
            <a:ext cx="1389900" cy="1389900"/>
          </a:xfrm>
          <a:prstGeom prst="ellipse">
            <a:avLst/>
          </a:prstGeom>
          <a:noFill/>
          <a:ln>
            <a:noFill/>
          </a:ln>
        </p:spPr>
      </p:pic>
      <p:grpSp>
        <p:nvGrpSpPr>
          <p:cNvPr id="1178" name="Google Shape;1178;p39"/>
          <p:cNvGrpSpPr/>
          <p:nvPr/>
        </p:nvGrpSpPr>
        <p:grpSpPr>
          <a:xfrm>
            <a:off x="2830319" y="3301062"/>
            <a:ext cx="255135" cy="226800"/>
            <a:chOff x="2280244" y="1888437"/>
            <a:chExt cx="255135" cy="226800"/>
          </a:xfrm>
        </p:grpSpPr>
        <p:sp>
          <p:nvSpPr>
            <p:cNvPr id="1179" name="Google Shape;1179;p39"/>
            <p:cNvSpPr/>
            <p:nvPr/>
          </p:nvSpPr>
          <p:spPr>
            <a:xfrm>
              <a:off x="2308579" y="1888437"/>
              <a:ext cx="226800" cy="226800"/>
            </a:xfrm>
            <a:prstGeom prst="ellipse">
              <a:avLst/>
            </a:prstGeom>
            <a:solidFill>
              <a:srgbClr val="FFFF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rgbClr val="000000"/>
                </a:solidFill>
                <a:latin typeface="Arial"/>
                <a:ea typeface="Arial"/>
                <a:cs typeface="Arial"/>
                <a:sym typeface="Arial"/>
              </a:endParaRPr>
            </a:p>
          </p:txBody>
        </p:sp>
        <p:sp>
          <p:nvSpPr>
            <p:cNvPr id="1180" name="Google Shape;1180;p39"/>
            <p:cNvSpPr/>
            <p:nvPr/>
          </p:nvSpPr>
          <p:spPr>
            <a:xfrm>
              <a:off x="2280244" y="1888437"/>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chemeClr val="accent2"/>
                  </a:solidFill>
                  <a:latin typeface="Denk One"/>
                  <a:ea typeface="Denk One"/>
                  <a:cs typeface="Denk One"/>
                  <a:sym typeface="Denk One"/>
                </a:rPr>
                <a:t>1</a:t>
              </a:r>
              <a:endParaRPr sz="800" b="0" i="0" u="none" strike="noStrike" cap="none">
                <a:solidFill>
                  <a:schemeClr val="accent2"/>
                </a:solidFill>
                <a:latin typeface="Arial"/>
                <a:ea typeface="Arial"/>
                <a:cs typeface="Arial"/>
                <a:sym typeface="Arial"/>
              </a:endParaRPr>
            </a:p>
          </p:txBody>
        </p:sp>
      </p:grpSp>
      <p:grpSp>
        <p:nvGrpSpPr>
          <p:cNvPr id="1181" name="Google Shape;1181;p39"/>
          <p:cNvGrpSpPr/>
          <p:nvPr/>
        </p:nvGrpSpPr>
        <p:grpSpPr>
          <a:xfrm>
            <a:off x="6418469" y="3301062"/>
            <a:ext cx="255135" cy="226800"/>
            <a:chOff x="2280244" y="1888437"/>
            <a:chExt cx="255135" cy="226800"/>
          </a:xfrm>
        </p:grpSpPr>
        <p:sp>
          <p:nvSpPr>
            <p:cNvPr id="1182" name="Google Shape;1182;p39"/>
            <p:cNvSpPr/>
            <p:nvPr/>
          </p:nvSpPr>
          <p:spPr>
            <a:xfrm>
              <a:off x="2308579" y="1888437"/>
              <a:ext cx="226800" cy="226800"/>
            </a:xfrm>
            <a:prstGeom prst="ellipse">
              <a:avLst/>
            </a:prstGeom>
            <a:solidFill>
              <a:srgbClr val="FFFF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rgbClr val="000000"/>
                </a:solidFill>
                <a:latin typeface="Arial"/>
                <a:ea typeface="Arial"/>
                <a:cs typeface="Arial"/>
                <a:sym typeface="Arial"/>
              </a:endParaRPr>
            </a:p>
          </p:txBody>
        </p:sp>
        <p:sp>
          <p:nvSpPr>
            <p:cNvPr id="1183" name="Google Shape;1183;p39"/>
            <p:cNvSpPr/>
            <p:nvPr/>
          </p:nvSpPr>
          <p:spPr>
            <a:xfrm>
              <a:off x="2280244" y="1888437"/>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chemeClr val="accent2"/>
                  </a:solidFill>
                  <a:latin typeface="Denk One"/>
                  <a:ea typeface="Denk One"/>
                  <a:cs typeface="Denk One"/>
                  <a:sym typeface="Denk One"/>
                </a:rPr>
                <a:t>1</a:t>
              </a:r>
              <a:endParaRPr sz="800" b="0" i="0" u="none" strike="noStrike" cap="none">
                <a:solidFill>
                  <a:schemeClr val="accent2"/>
                </a:solidFill>
                <a:latin typeface="Arial"/>
                <a:ea typeface="Arial"/>
                <a:cs typeface="Arial"/>
                <a:sym typeface="Arial"/>
              </a:endParaRPr>
            </a:p>
          </p:txBody>
        </p:sp>
      </p:grpSp>
      <p:grpSp>
        <p:nvGrpSpPr>
          <p:cNvPr id="1184" name="Google Shape;1184;p39"/>
          <p:cNvGrpSpPr/>
          <p:nvPr/>
        </p:nvGrpSpPr>
        <p:grpSpPr>
          <a:xfrm>
            <a:off x="9983569" y="3301062"/>
            <a:ext cx="255135" cy="226800"/>
            <a:chOff x="2280244" y="1888437"/>
            <a:chExt cx="255135" cy="226800"/>
          </a:xfrm>
        </p:grpSpPr>
        <p:sp>
          <p:nvSpPr>
            <p:cNvPr id="1185" name="Google Shape;1185;p39"/>
            <p:cNvSpPr/>
            <p:nvPr/>
          </p:nvSpPr>
          <p:spPr>
            <a:xfrm>
              <a:off x="2308579" y="1888437"/>
              <a:ext cx="226800" cy="226800"/>
            </a:xfrm>
            <a:prstGeom prst="ellipse">
              <a:avLst/>
            </a:prstGeom>
            <a:solidFill>
              <a:srgbClr val="FFFF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800" b="0" i="0" u="none" strike="noStrike" cap="none">
                <a:solidFill>
                  <a:srgbClr val="000000"/>
                </a:solidFill>
                <a:latin typeface="Arial"/>
                <a:ea typeface="Arial"/>
                <a:cs typeface="Arial"/>
                <a:sym typeface="Arial"/>
              </a:endParaRPr>
            </a:p>
          </p:txBody>
        </p:sp>
        <p:sp>
          <p:nvSpPr>
            <p:cNvPr id="1186" name="Google Shape;1186;p39"/>
            <p:cNvSpPr/>
            <p:nvPr/>
          </p:nvSpPr>
          <p:spPr>
            <a:xfrm>
              <a:off x="2280244" y="1888437"/>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0" i="0" u="none" strike="noStrike" cap="none">
                  <a:solidFill>
                    <a:schemeClr val="accent2"/>
                  </a:solidFill>
                  <a:latin typeface="Denk One"/>
                  <a:ea typeface="Denk One"/>
                  <a:cs typeface="Denk One"/>
                  <a:sym typeface="Denk One"/>
                </a:rPr>
                <a:t>1</a:t>
              </a:r>
              <a:endParaRPr sz="800" b="0" i="0" u="none" strike="noStrike" cap="none">
                <a:solidFill>
                  <a:schemeClr val="accent2"/>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90"/>
        <p:cNvGrpSpPr/>
        <p:nvPr/>
      </p:nvGrpSpPr>
      <p:grpSpPr>
        <a:xfrm>
          <a:off x="0" y="0"/>
          <a:ext cx="0" cy="0"/>
          <a:chOff x="0" y="0"/>
          <a:chExt cx="0" cy="0"/>
        </a:xfrm>
      </p:grpSpPr>
      <p:sp>
        <p:nvSpPr>
          <p:cNvPr id="1191" name="Google Shape;1191;p40"/>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a:t>This is an editable world map.</a:t>
            </a:r>
            <a:endParaRPr/>
          </a:p>
        </p:txBody>
      </p:sp>
      <p:sp>
        <p:nvSpPr>
          <p:cNvPr id="1192" name="Google Shape;1192;p40"/>
          <p:cNvSpPr txBox="1">
            <a:spLocks noGrp="1"/>
          </p:cNvSpPr>
          <p:nvPr>
            <p:ph type="subTitle" idx="1"/>
          </p:nvPr>
        </p:nvSpPr>
        <p:spPr>
          <a:xfrm>
            <a:off x="8378500" y="1882375"/>
            <a:ext cx="3397800" cy="606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800"/>
              <a:buNone/>
            </a:pPr>
            <a:r>
              <a:rPr lang="en" sz="2200" b="0">
                <a:solidFill>
                  <a:schemeClr val="accent1"/>
                </a:solidFill>
                <a:latin typeface="Denk One"/>
                <a:ea typeface="Denk One"/>
                <a:cs typeface="Denk One"/>
                <a:sym typeface="Denk One"/>
              </a:rPr>
              <a:t>Showcase places</a:t>
            </a:r>
            <a:endParaRPr sz="2200" b="0">
              <a:solidFill>
                <a:schemeClr val="accent1"/>
              </a:solidFill>
              <a:latin typeface="Denk One"/>
              <a:ea typeface="Denk One"/>
              <a:cs typeface="Denk One"/>
              <a:sym typeface="Denk One"/>
            </a:endParaRPr>
          </a:p>
        </p:txBody>
      </p:sp>
      <p:sp>
        <p:nvSpPr>
          <p:cNvPr id="1193" name="Google Shape;1193;p40"/>
          <p:cNvSpPr txBox="1">
            <a:spLocks noGrp="1"/>
          </p:cNvSpPr>
          <p:nvPr>
            <p:ph type="subTitle" idx="2"/>
          </p:nvPr>
        </p:nvSpPr>
        <p:spPr>
          <a:xfrm>
            <a:off x="8378500" y="3569357"/>
            <a:ext cx="3397800" cy="606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800"/>
              <a:buNone/>
            </a:pPr>
            <a:r>
              <a:rPr lang="en" sz="2200" b="0">
                <a:solidFill>
                  <a:schemeClr val="accent1"/>
                </a:solidFill>
                <a:latin typeface="Denk One"/>
                <a:ea typeface="Denk One"/>
                <a:cs typeface="Denk One"/>
                <a:sym typeface="Denk One"/>
              </a:rPr>
              <a:t>100% Editable</a:t>
            </a:r>
            <a:endParaRPr sz="2200" b="0">
              <a:solidFill>
                <a:schemeClr val="accent1"/>
              </a:solidFill>
              <a:latin typeface="Denk One"/>
              <a:ea typeface="Denk One"/>
              <a:cs typeface="Denk One"/>
              <a:sym typeface="Denk One"/>
            </a:endParaRPr>
          </a:p>
        </p:txBody>
      </p:sp>
      <p:grpSp>
        <p:nvGrpSpPr>
          <p:cNvPr id="1194" name="Google Shape;1194;p40"/>
          <p:cNvGrpSpPr/>
          <p:nvPr/>
        </p:nvGrpSpPr>
        <p:grpSpPr>
          <a:xfrm>
            <a:off x="95072" y="1992388"/>
            <a:ext cx="7944879" cy="3615709"/>
            <a:chOff x="275475" y="1342375"/>
            <a:chExt cx="7012250" cy="3021400"/>
          </a:xfrm>
        </p:grpSpPr>
        <p:sp>
          <p:nvSpPr>
            <p:cNvPr id="1195" name="Google Shape;1195;p40"/>
            <p:cNvSpPr/>
            <p:nvPr/>
          </p:nvSpPr>
          <p:spPr>
            <a:xfrm>
              <a:off x="4871175" y="2237375"/>
              <a:ext cx="257375" cy="209425"/>
            </a:xfrm>
            <a:custGeom>
              <a:avLst/>
              <a:gdLst/>
              <a:ahLst/>
              <a:cxnLst/>
              <a:rect l="l" t="t" r="r" b="b"/>
              <a:pathLst>
                <a:path w="10295" h="8377" extrusionOk="0">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96" name="Google Shape;1196;p40"/>
            <p:cNvSpPr/>
            <p:nvPr/>
          </p:nvSpPr>
          <p:spPr>
            <a:xfrm>
              <a:off x="3951650" y="3212825"/>
              <a:ext cx="249075" cy="306150"/>
            </a:xfrm>
            <a:custGeom>
              <a:avLst/>
              <a:gdLst/>
              <a:ahLst/>
              <a:cxnLst/>
              <a:rect l="l" t="t" r="r" b="b"/>
              <a:pathLst>
                <a:path w="9963" h="12246" extrusionOk="0">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97" name="Google Shape;1197;p40"/>
            <p:cNvSpPr/>
            <p:nvPr/>
          </p:nvSpPr>
          <p:spPr>
            <a:xfrm>
              <a:off x="4073750" y="2143225"/>
              <a:ext cx="34275" cy="68200"/>
            </a:xfrm>
            <a:custGeom>
              <a:avLst/>
              <a:gdLst/>
              <a:ahLst/>
              <a:cxnLst/>
              <a:rect l="l" t="t" r="r" b="b"/>
              <a:pathLst>
                <a:path w="1371" h="2728" extrusionOk="0">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98" name="Google Shape;1198;p40"/>
            <p:cNvSpPr/>
            <p:nvPr/>
          </p:nvSpPr>
          <p:spPr>
            <a:xfrm>
              <a:off x="4728800" y="2520950"/>
              <a:ext cx="92750" cy="80775"/>
            </a:xfrm>
            <a:custGeom>
              <a:avLst/>
              <a:gdLst/>
              <a:ahLst/>
              <a:cxnLst/>
              <a:rect l="l" t="t" r="r" b="b"/>
              <a:pathLst>
                <a:path w="3710" h="3231" extrusionOk="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199" name="Google Shape;1199;p40"/>
            <p:cNvSpPr/>
            <p:nvPr/>
          </p:nvSpPr>
          <p:spPr>
            <a:xfrm>
              <a:off x="2369900" y="3607675"/>
              <a:ext cx="310150" cy="748675"/>
            </a:xfrm>
            <a:custGeom>
              <a:avLst/>
              <a:gdLst/>
              <a:ahLst/>
              <a:cxnLst/>
              <a:rect l="l" t="t" r="r" b="b"/>
              <a:pathLst>
                <a:path w="12406" h="29947" extrusionOk="0">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0" name="Google Shape;1200;p40"/>
            <p:cNvSpPr/>
            <p:nvPr/>
          </p:nvSpPr>
          <p:spPr>
            <a:xfrm>
              <a:off x="4521975" y="2175175"/>
              <a:ext cx="63650" cy="56500"/>
            </a:xfrm>
            <a:custGeom>
              <a:avLst/>
              <a:gdLst/>
              <a:ahLst/>
              <a:cxnLst/>
              <a:rect l="l" t="t" r="r" b="b"/>
              <a:pathLst>
                <a:path w="2546" h="2260" extrusionOk="0">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1" name="Google Shape;1201;p40"/>
            <p:cNvSpPr/>
            <p:nvPr/>
          </p:nvSpPr>
          <p:spPr>
            <a:xfrm>
              <a:off x="5901700" y="3354050"/>
              <a:ext cx="798875" cy="747525"/>
            </a:xfrm>
            <a:custGeom>
              <a:avLst/>
              <a:gdLst/>
              <a:ahLst/>
              <a:cxnLst/>
              <a:rect l="l" t="t" r="r" b="b"/>
              <a:pathLst>
                <a:path w="31955" h="29901" extrusionOk="0">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2" name="Google Shape;1202;p40"/>
            <p:cNvSpPr/>
            <p:nvPr/>
          </p:nvSpPr>
          <p:spPr>
            <a:xfrm>
              <a:off x="3889450" y="2003125"/>
              <a:ext cx="130975" cy="57950"/>
            </a:xfrm>
            <a:custGeom>
              <a:avLst/>
              <a:gdLst/>
              <a:ahLst/>
              <a:cxnLst/>
              <a:rect l="l" t="t" r="r" b="b"/>
              <a:pathLst>
                <a:path w="5239" h="2318" extrusionOk="0">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3" name="Google Shape;1203;p40"/>
            <p:cNvSpPr/>
            <p:nvPr/>
          </p:nvSpPr>
          <p:spPr>
            <a:xfrm>
              <a:off x="4546500" y="2161475"/>
              <a:ext cx="104725" cy="81050"/>
            </a:xfrm>
            <a:custGeom>
              <a:avLst/>
              <a:gdLst/>
              <a:ahLst/>
              <a:cxnLst/>
              <a:rect l="l" t="t" r="r" b="b"/>
              <a:pathLst>
                <a:path w="4189" h="3242" extrusionOk="0">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4" name="Google Shape;1204;p40"/>
            <p:cNvSpPr/>
            <p:nvPr/>
          </p:nvSpPr>
          <p:spPr>
            <a:xfrm>
              <a:off x="4302575" y="3165450"/>
              <a:ext cx="34825" cy="48250"/>
            </a:xfrm>
            <a:custGeom>
              <a:avLst/>
              <a:gdLst/>
              <a:ahLst/>
              <a:cxnLst/>
              <a:rect l="l" t="t" r="r" b="b"/>
              <a:pathLst>
                <a:path w="1393" h="1930" extrusionOk="0">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5" name="Google Shape;1205;p40"/>
            <p:cNvSpPr/>
            <p:nvPr/>
          </p:nvSpPr>
          <p:spPr>
            <a:xfrm>
              <a:off x="3764775" y="1949775"/>
              <a:ext cx="63350" cy="42825"/>
            </a:xfrm>
            <a:custGeom>
              <a:avLst/>
              <a:gdLst/>
              <a:ahLst/>
              <a:cxnLst/>
              <a:rect l="l" t="t" r="r" b="b"/>
              <a:pathLst>
                <a:path w="2534" h="1713" extrusionOk="0">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6" name="Google Shape;1206;p40"/>
            <p:cNvSpPr/>
            <p:nvPr/>
          </p:nvSpPr>
          <p:spPr>
            <a:xfrm>
              <a:off x="3736525" y="2834500"/>
              <a:ext cx="60500" cy="138400"/>
            </a:xfrm>
            <a:custGeom>
              <a:avLst/>
              <a:gdLst/>
              <a:ahLst/>
              <a:cxnLst/>
              <a:rect l="l" t="t" r="r" b="b"/>
              <a:pathLst>
                <a:path w="2420" h="5536" extrusionOk="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7" name="Google Shape;1207;p40"/>
            <p:cNvSpPr/>
            <p:nvPr/>
          </p:nvSpPr>
          <p:spPr>
            <a:xfrm>
              <a:off x="3612125" y="2769175"/>
              <a:ext cx="152375" cy="124975"/>
            </a:xfrm>
            <a:custGeom>
              <a:avLst/>
              <a:gdLst/>
              <a:ahLst/>
              <a:cxnLst/>
              <a:rect l="l" t="t" r="r" b="b"/>
              <a:pathLst>
                <a:path w="6095" h="4999" extrusionOk="0">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8" name="Google Shape;1208;p40"/>
            <p:cNvSpPr/>
            <p:nvPr/>
          </p:nvSpPr>
          <p:spPr>
            <a:xfrm>
              <a:off x="5438375" y="2512125"/>
              <a:ext cx="102725" cy="130975"/>
            </a:xfrm>
            <a:custGeom>
              <a:avLst/>
              <a:gdLst/>
              <a:ahLst/>
              <a:cxnLst/>
              <a:rect l="l" t="t" r="r" b="b"/>
              <a:pathLst>
                <a:path w="4109" h="5239" extrusionOk="0">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09" name="Google Shape;1209;p40"/>
            <p:cNvSpPr/>
            <p:nvPr/>
          </p:nvSpPr>
          <p:spPr>
            <a:xfrm>
              <a:off x="4126250" y="2109550"/>
              <a:ext cx="111850" cy="65925"/>
            </a:xfrm>
            <a:custGeom>
              <a:avLst/>
              <a:gdLst/>
              <a:ahLst/>
              <a:cxnLst/>
              <a:rect l="l" t="t" r="r" b="b"/>
              <a:pathLst>
                <a:path w="4474" h="2637" extrusionOk="0">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0" name="Google Shape;1210;p40"/>
            <p:cNvSpPr/>
            <p:nvPr/>
          </p:nvSpPr>
          <p:spPr>
            <a:xfrm>
              <a:off x="4004425" y="2087575"/>
              <a:ext cx="71075" cy="56800"/>
            </a:xfrm>
            <a:custGeom>
              <a:avLst/>
              <a:gdLst/>
              <a:ahLst/>
              <a:cxnLst/>
              <a:rect l="l" t="t" r="r" b="b"/>
              <a:pathLst>
                <a:path w="2843" h="2272" extrusionOk="0">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1" name="Google Shape;1211;p40"/>
            <p:cNvSpPr/>
            <p:nvPr/>
          </p:nvSpPr>
          <p:spPr>
            <a:xfrm>
              <a:off x="4117700" y="1848775"/>
              <a:ext cx="158350" cy="104450"/>
            </a:xfrm>
            <a:custGeom>
              <a:avLst/>
              <a:gdLst/>
              <a:ahLst/>
              <a:cxnLst/>
              <a:rect l="l" t="t" r="r" b="b"/>
              <a:pathLst>
                <a:path w="6334" h="4178" extrusionOk="0">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2" name="Google Shape;1212;p40"/>
            <p:cNvSpPr/>
            <p:nvPr/>
          </p:nvSpPr>
          <p:spPr>
            <a:xfrm>
              <a:off x="1953075" y="2692425"/>
              <a:ext cx="29125" cy="59375"/>
            </a:xfrm>
            <a:custGeom>
              <a:avLst/>
              <a:gdLst/>
              <a:ahLst/>
              <a:cxnLst/>
              <a:rect l="l" t="t" r="r" b="b"/>
              <a:pathLst>
                <a:path w="1165" h="2375" extrusionOk="0">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3" name="Google Shape;1213;p40"/>
            <p:cNvSpPr/>
            <p:nvPr/>
          </p:nvSpPr>
          <p:spPr>
            <a:xfrm>
              <a:off x="2335100" y="3333800"/>
              <a:ext cx="250800" cy="297300"/>
            </a:xfrm>
            <a:custGeom>
              <a:avLst/>
              <a:gdLst/>
              <a:ahLst/>
              <a:cxnLst/>
              <a:rect l="l" t="t" r="r" b="b"/>
              <a:pathLst>
                <a:path w="10032" h="11892" extrusionOk="0">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4" name="Google Shape;1214;p40"/>
            <p:cNvSpPr/>
            <p:nvPr/>
          </p:nvSpPr>
          <p:spPr>
            <a:xfrm>
              <a:off x="2242375" y="2993125"/>
              <a:ext cx="784625" cy="885325"/>
            </a:xfrm>
            <a:custGeom>
              <a:avLst/>
              <a:gdLst/>
              <a:ahLst/>
              <a:cxnLst/>
              <a:rect l="l" t="t" r="r" b="b"/>
              <a:pathLst>
                <a:path w="31385" h="35413" extrusionOk="0">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5" name="Google Shape;1215;p40"/>
            <p:cNvSpPr/>
            <p:nvPr/>
          </p:nvSpPr>
          <p:spPr>
            <a:xfrm>
              <a:off x="6007825" y="2988575"/>
              <a:ext cx="23725" cy="32825"/>
            </a:xfrm>
            <a:custGeom>
              <a:avLst/>
              <a:gdLst/>
              <a:ahLst/>
              <a:cxnLst/>
              <a:rect l="l" t="t" r="r" b="b"/>
              <a:pathLst>
                <a:path w="949" h="1313" extrusionOk="0">
                  <a:moveTo>
                    <a:pt x="1" y="845"/>
                  </a:moveTo>
                  <a:lnTo>
                    <a:pt x="377" y="1313"/>
                  </a:lnTo>
                  <a:lnTo>
                    <a:pt x="537" y="993"/>
                  </a:lnTo>
                  <a:lnTo>
                    <a:pt x="925" y="1027"/>
                  </a:lnTo>
                  <a:lnTo>
                    <a:pt x="937" y="434"/>
                  </a:lnTo>
                  <a:lnTo>
                    <a:pt x="948" y="0"/>
                  </a:lnTo>
                  <a:lnTo>
                    <a:pt x="298" y="49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6" name="Google Shape;1216;p40"/>
            <p:cNvSpPr/>
            <p:nvPr/>
          </p:nvSpPr>
          <p:spPr>
            <a:xfrm>
              <a:off x="5443775" y="2469900"/>
              <a:ext cx="64800" cy="36250"/>
            </a:xfrm>
            <a:custGeom>
              <a:avLst/>
              <a:gdLst/>
              <a:ahLst/>
              <a:cxnLst/>
              <a:rect l="l" t="t" r="r" b="b"/>
              <a:pathLst>
                <a:path w="2592" h="1450" extrusionOk="0">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7" name="Google Shape;1217;p40"/>
            <p:cNvSpPr/>
            <p:nvPr/>
          </p:nvSpPr>
          <p:spPr>
            <a:xfrm>
              <a:off x="4109700" y="3512675"/>
              <a:ext cx="189175" cy="208300"/>
            </a:xfrm>
            <a:custGeom>
              <a:avLst/>
              <a:gdLst/>
              <a:ahLst/>
              <a:cxnLst/>
              <a:rect l="l" t="t" r="r" b="b"/>
              <a:pathLst>
                <a:path w="7567" h="8332" extrusionOk="0">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8" name="Google Shape;1218;p40"/>
            <p:cNvSpPr/>
            <p:nvPr/>
          </p:nvSpPr>
          <p:spPr>
            <a:xfrm>
              <a:off x="4010425" y="2859325"/>
              <a:ext cx="258775" cy="201175"/>
            </a:xfrm>
            <a:custGeom>
              <a:avLst/>
              <a:gdLst/>
              <a:ahLst/>
              <a:cxnLst/>
              <a:rect l="l" t="t" r="r" b="b"/>
              <a:pathLst>
                <a:path w="10351" h="8047" extrusionOk="0">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19" name="Google Shape;1219;p40"/>
            <p:cNvSpPr/>
            <p:nvPr/>
          </p:nvSpPr>
          <p:spPr>
            <a:xfrm>
              <a:off x="1465200" y="1347225"/>
              <a:ext cx="1519000" cy="811125"/>
            </a:xfrm>
            <a:custGeom>
              <a:avLst/>
              <a:gdLst/>
              <a:ahLst/>
              <a:cxnLst/>
              <a:rect l="l" t="t" r="r" b="b"/>
              <a:pathLst>
                <a:path w="60760" h="32445" extrusionOk="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0" name="Google Shape;1220;p40"/>
            <p:cNvSpPr/>
            <p:nvPr/>
          </p:nvSpPr>
          <p:spPr>
            <a:xfrm>
              <a:off x="3828675" y="2029950"/>
              <a:ext cx="78200" cy="45675"/>
            </a:xfrm>
            <a:custGeom>
              <a:avLst/>
              <a:gdLst/>
              <a:ahLst/>
              <a:cxnLst/>
              <a:rect l="l" t="t" r="r" b="b"/>
              <a:pathLst>
                <a:path w="3128" h="1827" extrusionOk="0">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1" name="Google Shape;1221;p40"/>
            <p:cNvSpPr/>
            <p:nvPr/>
          </p:nvSpPr>
          <p:spPr>
            <a:xfrm>
              <a:off x="2331975" y="3510975"/>
              <a:ext cx="267625" cy="852800"/>
            </a:xfrm>
            <a:custGeom>
              <a:avLst/>
              <a:gdLst/>
              <a:ahLst/>
              <a:cxnLst/>
              <a:rect l="l" t="t" r="r" b="b"/>
              <a:pathLst>
                <a:path w="10705" h="34112" extrusionOk="0">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2" name="Google Shape;1222;p40"/>
            <p:cNvSpPr/>
            <p:nvPr/>
          </p:nvSpPr>
          <p:spPr>
            <a:xfrm>
              <a:off x="5085725" y="1906425"/>
              <a:ext cx="1024275" cy="792875"/>
            </a:xfrm>
            <a:custGeom>
              <a:avLst/>
              <a:gdLst/>
              <a:ahLst/>
              <a:cxnLst/>
              <a:rect l="l" t="t" r="r" b="b"/>
              <a:pathLst>
                <a:path w="40971" h="31715" extrusionOk="0">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3" name="Google Shape;1223;p40"/>
            <p:cNvSpPr/>
            <p:nvPr/>
          </p:nvSpPr>
          <p:spPr>
            <a:xfrm>
              <a:off x="3549350" y="2873300"/>
              <a:ext cx="120725" cy="140400"/>
            </a:xfrm>
            <a:custGeom>
              <a:avLst/>
              <a:gdLst/>
              <a:ahLst/>
              <a:cxnLst/>
              <a:rect l="l" t="t" r="r" b="b"/>
              <a:pathLst>
                <a:path w="4829" h="5616" extrusionOk="0">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4" name="Google Shape;1224;p40"/>
            <p:cNvSpPr/>
            <p:nvPr/>
          </p:nvSpPr>
          <p:spPr>
            <a:xfrm>
              <a:off x="3891450" y="2820250"/>
              <a:ext cx="150950" cy="252800"/>
            </a:xfrm>
            <a:custGeom>
              <a:avLst/>
              <a:gdLst/>
              <a:ahLst/>
              <a:cxnLst/>
              <a:rect l="l" t="t" r="r" b="b"/>
              <a:pathLst>
                <a:path w="6038" h="10112" extrusionOk="0">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5" name="Google Shape;1225;p40"/>
            <p:cNvSpPr/>
            <p:nvPr/>
          </p:nvSpPr>
          <p:spPr>
            <a:xfrm>
              <a:off x="3965050" y="2992850"/>
              <a:ext cx="381200" cy="420000"/>
            </a:xfrm>
            <a:custGeom>
              <a:avLst/>
              <a:gdLst/>
              <a:ahLst/>
              <a:cxnLst/>
              <a:rect l="l" t="t" r="r" b="b"/>
              <a:pathLst>
                <a:path w="15248" h="16800" extrusionOk="0">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6" name="Google Shape;1226;p40"/>
            <p:cNvSpPr/>
            <p:nvPr/>
          </p:nvSpPr>
          <p:spPr>
            <a:xfrm>
              <a:off x="3943375" y="3027375"/>
              <a:ext cx="147525" cy="198875"/>
            </a:xfrm>
            <a:custGeom>
              <a:avLst/>
              <a:gdLst/>
              <a:ahLst/>
              <a:cxnLst/>
              <a:rect l="l" t="t" r="r" b="b"/>
              <a:pathLst>
                <a:path w="5901" h="7955" extrusionOk="0">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7" name="Google Shape;1227;p40"/>
            <p:cNvSpPr/>
            <p:nvPr/>
          </p:nvSpPr>
          <p:spPr>
            <a:xfrm>
              <a:off x="2138250" y="2829950"/>
              <a:ext cx="242825" cy="379750"/>
            </a:xfrm>
            <a:custGeom>
              <a:avLst/>
              <a:gdLst/>
              <a:ahLst/>
              <a:cxnLst/>
              <a:rect l="l" t="t" r="r" b="b"/>
              <a:pathLst>
                <a:path w="9713" h="15190" extrusionOk="0">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8" name="Google Shape;1228;p40"/>
            <p:cNvSpPr/>
            <p:nvPr/>
          </p:nvSpPr>
          <p:spPr>
            <a:xfrm>
              <a:off x="2008150" y="2857625"/>
              <a:ext cx="65650" cy="67625"/>
            </a:xfrm>
            <a:custGeom>
              <a:avLst/>
              <a:gdLst/>
              <a:ahLst/>
              <a:cxnLst/>
              <a:rect l="l" t="t" r="r" b="b"/>
              <a:pathLst>
                <a:path w="2626" h="2705" extrusionOk="0">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29" name="Google Shape;1229;p40"/>
            <p:cNvSpPr/>
            <p:nvPr/>
          </p:nvSpPr>
          <p:spPr>
            <a:xfrm>
              <a:off x="2054075" y="2586000"/>
              <a:ext cx="207450" cy="75650"/>
            </a:xfrm>
            <a:custGeom>
              <a:avLst/>
              <a:gdLst/>
              <a:ahLst/>
              <a:cxnLst/>
              <a:rect l="l" t="t" r="r" b="b"/>
              <a:pathLst>
                <a:path w="8298" h="3026" extrusionOk="0">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0" name="Google Shape;1230;p40"/>
            <p:cNvSpPr/>
            <p:nvPr/>
          </p:nvSpPr>
          <p:spPr>
            <a:xfrm>
              <a:off x="3933950" y="1957475"/>
              <a:ext cx="116425" cy="56525"/>
            </a:xfrm>
            <a:custGeom>
              <a:avLst/>
              <a:gdLst/>
              <a:ahLst/>
              <a:cxnLst/>
              <a:rect l="l" t="t" r="r" b="b"/>
              <a:pathLst>
                <a:path w="4657" h="2261" extrusionOk="0">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1" name="Google Shape;1231;p40"/>
            <p:cNvSpPr/>
            <p:nvPr/>
          </p:nvSpPr>
          <p:spPr>
            <a:xfrm>
              <a:off x="3824100" y="1873900"/>
              <a:ext cx="156675" cy="167775"/>
            </a:xfrm>
            <a:custGeom>
              <a:avLst/>
              <a:gdLst/>
              <a:ahLst/>
              <a:cxnLst/>
              <a:rect l="l" t="t" r="r" b="b"/>
              <a:pathLst>
                <a:path w="6267" h="6711" extrusionOk="0">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2" name="Google Shape;1232;p40"/>
            <p:cNvSpPr/>
            <p:nvPr/>
          </p:nvSpPr>
          <p:spPr>
            <a:xfrm>
              <a:off x="4551075" y="2824225"/>
              <a:ext cx="32550" cy="39975"/>
            </a:xfrm>
            <a:custGeom>
              <a:avLst/>
              <a:gdLst/>
              <a:ahLst/>
              <a:cxnLst/>
              <a:rect l="l" t="t" r="r" b="b"/>
              <a:pathLst>
                <a:path w="1302" h="1599" extrusionOk="0">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3" name="Google Shape;1233;p40"/>
            <p:cNvSpPr/>
            <p:nvPr/>
          </p:nvSpPr>
          <p:spPr>
            <a:xfrm>
              <a:off x="3855200" y="1815675"/>
              <a:ext cx="77350" cy="62225"/>
            </a:xfrm>
            <a:custGeom>
              <a:avLst/>
              <a:gdLst/>
              <a:ahLst/>
              <a:cxnLst/>
              <a:rect l="l" t="t" r="r" b="b"/>
              <a:pathLst>
                <a:path w="3094" h="2489" extrusionOk="0">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4" name="Google Shape;1234;p40"/>
            <p:cNvSpPr/>
            <p:nvPr/>
          </p:nvSpPr>
          <p:spPr>
            <a:xfrm>
              <a:off x="2301725" y="2660750"/>
              <a:ext cx="71625" cy="52250"/>
            </a:xfrm>
            <a:custGeom>
              <a:avLst/>
              <a:gdLst/>
              <a:ahLst/>
              <a:cxnLst/>
              <a:rect l="l" t="t" r="r" b="b"/>
              <a:pathLst>
                <a:path w="2865" h="2090" extrusionOk="0">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5" name="Google Shape;1235;p40"/>
            <p:cNvSpPr/>
            <p:nvPr/>
          </p:nvSpPr>
          <p:spPr>
            <a:xfrm>
              <a:off x="3553075" y="2269025"/>
              <a:ext cx="402875" cy="410600"/>
            </a:xfrm>
            <a:custGeom>
              <a:avLst/>
              <a:gdLst/>
              <a:ahLst/>
              <a:cxnLst/>
              <a:rect l="l" t="t" r="r" b="b"/>
              <a:pathLst>
                <a:path w="16115" h="16424" extrusionOk="0">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6" name="Google Shape;1236;p40"/>
            <p:cNvSpPr/>
            <p:nvPr/>
          </p:nvSpPr>
          <p:spPr>
            <a:xfrm>
              <a:off x="2098875" y="3081000"/>
              <a:ext cx="114725" cy="143550"/>
            </a:xfrm>
            <a:custGeom>
              <a:avLst/>
              <a:gdLst/>
              <a:ahLst/>
              <a:cxnLst/>
              <a:rect l="l" t="t" r="r" b="b"/>
              <a:pathLst>
                <a:path w="4589" h="5742" extrusionOk="0">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7" name="Google Shape;1237;p40"/>
            <p:cNvSpPr/>
            <p:nvPr/>
          </p:nvSpPr>
          <p:spPr>
            <a:xfrm>
              <a:off x="4196425" y="2395425"/>
              <a:ext cx="248250" cy="217700"/>
            </a:xfrm>
            <a:custGeom>
              <a:avLst/>
              <a:gdLst/>
              <a:ahLst/>
              <a:cxnLst/>
              <a:rect l="l" t="t" r="r" b="b"/>
              <a:pathLst>
                <a:path w="9930" h="8708" extrusionOk="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8" name="Google Shape;1238;p40"/>
            <p:cNvSpPr/>
            <p:nvPr/>
          </p:nvSpPr>
          <p:spPr>
            <a:xfrm>
              <a:off x="4442375" y="2703850"/>
              <a:ext cx="136400" cy="125550"/>
            </a:xfrm>
            <a:custGeom>
              <a:avLst/>
              <a:gdLst/>
              <a:ahLst/>
              <a:cxnLst/>
              <a:rect l="l" t="t" r="r" b="b"/>
              <a:pathLst>
                <a:path w="5456" h="5022" extrusionOk="0">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39" name="Google Shape;1239;p40"/>
            <p:cNvSpPr/>
            <p:nvPr/>
          </p:nvSpPr>
          <p:spPr>
            <a:xfrm>
              <a:off x="4098000" y="1776025"/>
              <a:ext cx="76500" cy="44825"/>
            </a:xfrm>
            <a:custGeom>
              <a:avLst/>
              <a:gdLst/>
              <a:ahLst/>
              <a:cxnLst/>
              <a:rect l="l" t="t" r="r" b="b"/>
              <a:pathLst>
                <a:path w="3060" h="1793" extrusionOk="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0" name="Google Shape;1240;p40"/>
            <p:cNvSpPr/>
            <p:nvPr/>
          </p:nvSpPr>
          <p:spPr>
            <a:xfrm>
              <a:off x="4380175" y="2772875"/>
              <a:ext cx="296175" cy="261650"/>
            </a:xfrm>
            <a:custGeom>
              <a:avLst/>
              <a:gdLst/>
              <a:ahLst/>
              <a:cxnLst/>
              <a:rect l="l" t="t" r="r" b="b"/>
              <a:pathLst>
                <a:path w="11847" h="10466" extrusionOk="0">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1" name="Google Shape;1241;p40"/>
            <p:cNvSpPr/>
            <p:nvPr/>
          </p:nvSpPr>
          <p:spPr>
            <a:xfrm>
              <a:off x="4022100" y="1565475"/>
              <a:ext cx="189775" cy="205450"/>
            </a:xfrm>
            <a:custGeom>
              <a:avLst/>
              <a:gdLst/>
              <a:ahLst/>
              <a:cxnLst/>
              <a:rect l="l" t="t" r="r" b="b"/>
              <a:pathLst>
                <a:path w="7591" h="8218" extrusionOk="0">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2" name="Google Shape;1242;p40"/>
            <p:cNvSpPr/>
            <p:nvPr/>
          </p:nvSpPr>
          <p:spPr>
            <a:xfrm>
              <a:off x="7224100" y="3476725"/>
              <a:ext cx="63625" cy="50250"/>
            </a:xfrm>
            <a:custGeom>
              <a:avLst/>
              <a:gdLst/>
              <a:ahLst/>
              <a:cxnLst/>
              <a:rect l="l" t="t" r="r" b="b"/>
              <a:pathLst>
                <a:path w="2545" h="2010" extrusionOk="0">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3" name="Google Shape;1243;p40"/>
            <p:cNvSpPr/>
            <p:nvPr/>
          </p:nvSpPr>
          <p:spPr>
            <a:xfrm>
              <a:off x="3897425" y="3059625"/>
              <a:ext cx="113300" cy="142950"/>
            </a:xfrm>
            <a:custGeom>
              <a:avLst/>
              <a:gdLst/>
              <a:ahLst/>
              <a:cxnLst/>
              <a:rect l="l" t="t" r="r" b="b"/>
              <a:pathLst>
                <a:path w="4532" h="5718" extrusionOk="0">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4" name="Google Shape;1244;p40"/>
            <p:cNvSpPr/>
            <p:nvPr/>
          </p:nvSpPr>
          <p:spPr>
            <a:xfrm>
              <a:off x="3593575" y="1796275"/>
              <a:ext cx="156375" cy="186625"/>
            </a:xfrm>
            <a:custGeom>
              <a:avLst/>
              <a:gdLst/>
              <a:ahLst/>
              <a:cxnLst/>
              <a:rect l="l" t="t" r="r" b="b"/>
              <a:pathLst>
                <a:path w="6255" h="7465" extrusionOk="0">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5" name="Google Shape;1245;p40"/>
            <p:cNvSpPr/>
            <p:nvPr/>
          </p:nvSpPr>
          <p:spPr>
            <a:xfrm>
              <a:off x="4445800" y="2124375"/>
              <a:ext cx="131825" cy="54825"/>
            </a:xfrm>
            <a:custGeom>
              <a:avLst/>
              <a:gdLst/>
              <a:ahLst/>
              <a:cxnLst/>
              <a:rect l="l" t="t" r="r" b="b"/>
              <a:pathLst>
                <a:path w="5273" h="2193" extrusionOk="0">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6" name="Google Shape;1246;p40"/>
            <p:cNvSpPr/>
            <p:nvPr/>
          </p:nvSpPr>
          <p:spPr>
            <a:xfrm>
              <a:off x="3656350" y="2860475"/>
              <a:ext cx="85900" cy="144950"/>
            </a:xfrm>
            <a:custGeom>
              <a:avLst/>
              <a:gdLst/>
              <a:ahLst/>
              <a:cxnLst/>
              <a:rect l="l" t="t" r="r" b="b"/>
              <a:pathLst>
                <a:path w="3436" h="5798" extrusionOk="0">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7" name="Google Shape;1247;p40"/>
            <p:cNvSpPr/>
            <p:nvPr/>
          </p:nvSpPr>
          <p:spPr>
            <a:xfrm>
              <a:off x="3419550" y="2826525"/>
              <a:ext cx="145250" cy="119850"/>
            </a:xfrm>
            <a:custGeom>
              <a:avLst/>
              <a:gdLst/>
              <a:ahLst/>
              <a:cxnLst/>
              <a:rect l="l" t="t" r="r" b="b"/>
              <a:pathLst>
                <a:path w="5810" h="4794" extrusionOk="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8" name="Google Shape;1248;p40"/>
            <p:cNvSpPr/>
            <p:nvPr/>
          </p:nvSpPr>
          <p:spPr>
            <a:xfrm>
              <a:off x="3386450" y="2797425"/>
              <a:ext cx="59650" cy="16850"/>
            </a:xfrm>
            <a:custGeom>
              <a:avLst/>
              <a:gdLst/>
              <a:ahLst/>
              <a:cxnLst/>
              <a:rect l="l" t="t" r="r" b="b"/>
              <a:pathLst>
                <a:path w="2386" h="674" extrusionOk="0">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49" name="Google Shape;1249;p40"/>
            <p:cNvSpPr/>
            <p:nvPr/>
          </p:nvSpPr>
          <p:spPr>
            <a:xfrm>
              <a:off x="3389300" y="2825675"/>
              <a:ext cx="59375" cy="35950"/>
            </a:xfrm>
            <a:custGeom>
              <a:avLst/>
              <a:gdLst/>
              <a:ahLst/>
              <a:cxnLst/>
              <a:rect l="l" t="t" r="r" b="b"/>
              <a:pathLst>
                <a:path w="2375" h="1438" extrusionOk="0">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0" name="Google Shape;1250;p40"/>
            <p:cNvSpPr/>
            <p:nvPr/>
          </p:nvSpPr>
          <p:spPr>
            <a:xfrm>
              <a:off x="3907700" y="3060175"/>
              <a:ext cx="39675" cy="28850"/>
            </a:xfrm>
            <a:custGeom>
              <a:avLst/>
              <a:gdLst/>
              <a:ahLst/>
              <a:cxnLst/>
              <a:rect l="l" t="t" r="r" b="b"/>
              <a:pathLst>
                <a:path w="1587" h="1154" extrusionOk="0">
                  <a:moveTo>
                    <a:pt x="1587" y="24"/>
                  </a:moveTo>
                  <a:lnTo>
                    <a:pt x="275" y="1"/>
                  </a:lnTo>
                  <a:lnTo>
                    <a:pt x="1" y="1028"/>
                  </a:lnTo>
                  <a:lnTo>
                    <a:pt x="149" y="1153"/>
                  </a:lnTo>
                  <a:lnTo>
                    <a:pt x="423" y="1119"/>
                  </a:lnTo>
                  <a:lnTo>
                    <a:pt x="1587" y="111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1" name="Google Shape;1251;p40"/>
            <p:cNvSpPr/>
            <p:nvPr/>
          </p:nvSpPr>
          <p:spPr>
            <a:xfrm>
              <a:off x="4094300" y="2162625"/>
              <a:ext cx="123275" cy="157225"/>
            </a:xfrm>
            <a:custGeom>
              <a:avLst/>
              <a:gdLst/>
              <a:ahLst/>
              <a:cxnLst/>
              <a:rect l="l" t="t" r="r" b="b"/>
              <a:pathLst>
                <a:path w="4931" h="6289" extrusionOk="0">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2" name="Google Shape;1252;p40"/>
            <p:cNvSpPr/>
            <p:nvPr/>
          </p:nvSpPr>
          <p:spPr>
            <a:xfrm>
              <a:off x="2778475" y="1342375"/>
              <a:ext cx="794300" cy="424550"/>
            </a:xfrm>
            <a:custGeom>
              <a:avLst/>
              <a:gdLst/>
              <a:ahLst/>
              <a:cxnLst/>
              <a:rect l="l" t="t" r="r" b="b"/>
              <a:pathLst>
                <a:path w="31772" h="16982" extrusionOk="0">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3" name="Google Shape;1253;p40"/>
            <p:cNvSpPr/>
            <p:nvPr/>
          </p:nvSpPr>
          <p:spPr>
            <a:xfrm>
              <a:off x="1890025" y="2707825"/>
              <a:ext cx="82475" cy="92750"/>
            </a:xfrm>
            <a:custGeom>
              <a:avLst/>
              <a:gdLst/>
              <a:ahLst/>
              <a:cxnLst/>
              <a:rect l="l" t="t" r="r" b="b"/>
              <a:pathLst>
                <a:path w="3299" h="3710" extrusionOk="0">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4" name="Google Shape;1254;p40"/>
            <p:cNvSpPr/>
            <p:nvPr/>
          </p:nvSpPr>
          <p:spPr>
            <a:xfrm>
              <a:off x="2492600" y="2922100"/>
              <a:ext cx="95875" cy="161225"/>
            </a:xfrm>
            <a:custGeom>
              <a:avLst/>
              <a:gdLst/>
              <a:ahLst/>
              <a:cxnLst/>
              <a:rect l="l" t="t" r="r" b="b"/>
              <a:pathLst>
                <a:path w="3835" h="6449" extrusionOk="0">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5" name="Google Shape;1255;p40"/>
            <p:cNvSpPr/>
            <p:nvPr/>
          </p:nvSpPr>
          <p:spPr>
            <a:xfrm>
              <a:off x="1947100" y="2748925"/>
              <a:ext cx="124400" cy="68775"/>
            </a:xfrm>
            <a:custGeom>
              <a:avLst/>
              <a:gdLst/>
              <a:ahLst/>
              <a:cxnLst/>
              <a:rect l="l" t="t" r="r" b="b"/>
              <a:pathLst>
                <a:path w="4976" h="2751" extrusionOk="0">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6" name="Google Shape;1256;p40"/>
            <p:cNvSpPr/>
            <p:nvPr/>
          </p:nvSpPr>
          <p:spPr>
            <a:xfrm>
              <a:off x="3966475" y="2059325"/>
              <a:ext cx="102725" cy="88475"/>
            </a:xfrm>
            <a:custGeom>
              <a:avLst/>
              <a:gdLst/>
              <a:ahLst/>
              <a:cxnLst/>
              <a:rect l="l" t="t" r="r" b="b"/>
              <a:pathLst>
                <a:path w="4109" h="3539" extrusionOk="0">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7" name="Google Shape;1257;p40"/>
            <p:cNvSpPr/>
            <p:nvPr/>
          </p:nvSpPr>
          <p:spPr>
            <a:xfrm>
              <a:off x="2251225" y="2660475"/>
              <a:ext cx="58225" cy="42525"/>
            </a:xfrm>
            <a:custGeom>
              <a:avLst/>
              <a:gdLst/>
              <a:ahLst/>
              <a:cxnLst/>
              <a:rect l="l" t="t" r="r" b="b"/>
              <a:pathLst>
                <a:path w="2329" h="1701" extrusionOk="0">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8" name="Google Shape;1258;p40"/>
            <p:cNvSpPr/>
            <p:nvPr/>
          </p:nvSpPr>
          <p:spPr>
            <a:xfrm>
              <a:off x="4009275" y="2012550"/>
              <a:ext cx="113000" cy="63350"/>
            </a:xfrm>
            <a:custGeom>
              <a:avLst/>
              <a:gdLst/>
              <a:ahLst/>
              <a:cxnLst/>
              <a:rect l="l" t="t" r="r" b="b"/>
              <a:pathLst>
                <a:path w="4520" h="2534" extrusionOk="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59" name="Google Shape;1259;p40"/>
            <p:cNvSpPr/>
            <p:nvPr/>
          </p:nvSpPr>
          <p:spPr>
            <a:xfrm>
              <a:off x="5628375" y="2987725"/>
              <a:ext cx="917850" cy="359500"/>
            </a:xfrm>
            <a:custGeom>
              <a:avLst/>
              <a:gdLst/>
              <a:ahLst/>
              <a:cxnLst/>
              <a:rect l="l" t="t" r="r" b="b"/>
              <a:pathLst>
                <a:path w="36714" h="14380" extrusionOk="0">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0" name="Google Shape;1260;p40"/>
            <p:cNvSpPr/>
            <p:nvPr/>
          </p:nvSpPr>
          <p:spPr>
            <a:xfrm>
              <a:off x="5054350" y="2306700"/>
              <a:ext cx="552950" cy="624825"/>
            </a:xfrm>
            <a:custGeom>
              <a:avLst/>
              <a:gdLst/>
              <a:ahLst/>
              <a:cxnLst/>
              <a:rect l="l" t="t" r="r" b="b"/>
              <a:pathLst>
                <a:path w="22118" h="24993" extrusionOk="0">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1" name="Google Shape;1261;p40"/>
            <p:cNvSpPr/>
            <p:nvPr/>
          </p:nvSpPr>
          <p:spPr>
            <a:xfrm>
              <a:off x="3550225" y="1870750"/>
              <a:ext cx="68775" cy="74775"/>
            </a:xfrm>
            <a:custGeom>
              <a:avLst/>
              <a:gdLst/>
              <a:ahLst/>
              <a:cxnLst/>
              <a:rect l="l" t="t" r="r" b="b"/>
              <a:pathLst>
                <a:path w="2751" h="2991" extrusionOk="0">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2" name="Google Shape;1262;p40"/>
            <p:cNvSpPr/>
            <p:nvPr/>
          </p:nvSpPr>
          <p:spPr>
            <a:xfrm>
              <a:off x="4538525" y="2209700"/>
              <a:ext cx="412575" cy="333525"/>
            </a:xfrm>
            <a:custGeom>
              <a:avLst/>
              <a:gdLst/>
              <a:ahLst/>
              <a:cxnLst/>
              <a:rect l="l" t="t" r="r" b="b"/>
              <a:pathLst>
                <a:path w="16503" h="13341" extrusionOk="0">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3" name="Google Shape;1263;p40"/>
            <p:cNvSpPr/>
            <p:nvPr/>
          </p:nvSpPr>
          <p:spPr>
            <a:xfrm>
              <a:off x="4458925" y="2262750"/>
              <a:ext cx="197150" cy="189200"/>
            </a:xfrm>
            <a:custGeom>
              <a:avLst/>
              <a:gdLst/>
              <a:ahLst/>
              <a:cxnLst/>
              <a:rect l="l" t="t" r="r" b="b"/>
              <a:pathLst>
                <a:path w="7886" h="7568" extrusionOk="0">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4" name="Google Shape;1264;p40"/>
            <p:cNvSpPr/>
            <p:nvPr/>
          </p:nvSpPr>
          <p:spPr>
            <a:xfrm>
              <a:off x="3353350" y="1635650"/>
              <a:ext cx="161225" cy="60525"/>
            </a:xfrm>
            <a:custGeom>
              <a:avLst/>
              <a:gdLst/>
              <a:ahLst/>
              <a:cxnLst/>
              <a:rect l="l" t="t" r="r" b="b"/>
              <a:pathLst>
                <a:path w="6449" h="2421" extrusionOk="0">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5" name="Google Shape;1265;p40"/>
            <p:cNvSpPr/>
            <p:nvPr/>
          </p:nvSpPr>
          <p:spPr>
            <a:xfrm>
              <a:off x="4377875" y="2357200"/>
              <a:ext cx="26000" cy="85600"/>
            </a:xfrm>
            <a:custGeom>
              <a:avLst/>
              <a:gdLst/>
              <a:ahLst/>
              <a:cxnLst/>
              <a:rect l="l" t="t" r="r" b="b"/>
              <a:pathLst>
                <a:path w="1040" h="3424" extrusionOk="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6" name="Google Shape;1266;p40"/>
            <p:cNvSpPr/>
            <p:nvPr/>
          </p:nvSpPr>
          <p:spPr>
            <a:xfrm>
              <a:off x="3842650" y="2045925"/>
              <a:ext cx="219725" cy="234550"/>
            </a:xfrm>
            <a:custGeom>
              <a:avLst/>
              <a:gdLst/>
              <a:ahLst/>
              <a:cxnLst/>
              <a:rect l="l" t="t" r="r" b="b"/>
              <a:pathLst>
                <a:path w="8789" h="9382" extrusionOk="0">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7" name="Google Shape;1267;p40"/>
            <p:cNvSpPr/>
            <p:nvPr/>
          </p:nvSpPr>
          <p:spPr>
            <a:xfrm>
              <a:off x="2174750" y="2691850"/>
              <a:ext cx="41400" cy="18575"/>
            </a:xfrm>
            <a:custGeom>
              <a:avLst/>
              <a:gdLst/>
              <a:ahLst/>
              <a:cxnLst/>
              <a:rect l="l" t="t" r="r" b="b"/>
              <a:pathLst>
                <a:path w="1656" h="743" extrusionOk="0">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8" name="Google Shape;1268;p40"/>
            <p:cNvSpPr/>
            <p:nvPr/>
          </p:nvSpPr>
          <p:spPr>
            <a:xfrm>
              <a:off x="4394425" y="2355200"/>
              <a:ext cx="75350" cy="94450"/>
            </a:xfrm>
            <a:custGeom>
              <a:avLst/>
              <a:gdLst/>
              <a:ahLst/>
              <a:cxnLst/>
              <a:rect l="l" t="t" r="r" b="b"/>
              <a:pathLst>
                <a:path w="3014" h="3778" extrusionOk="0">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69" name="Google Shape;1269;p40"/>
            <p:cNvSpPr/>
            <p:nvPr/>
          </p:nvSpPr>
          <p:spPr>
            <a:xfrm>
              <a:off x="6182725" y="2080450"/>
              <a:ext cx="189475" cy="327850"/>
            </a:xfrm>
            <a:custGeom>
              <a:avLst/>
              <a:gdLst/>
              <a:ahLst/>
              <a:cxnLst/>
              <a:rect l="l" t="t" r="r" b="b"/>
              <a:pathLst>
                <a:path w="7579" h="13114" extrusionOk="0">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0" name="Google Shape;1270;p40"/>
            <p:cNvSpPr/>
            <p:nvPr/>
          </p:nvSpPr>
          <p:spPr>
            <a:xfrm>
              <a:off x="4538525" y="1865050"/>
              <a:ext cx="710700" cy="323275"/>
            </a:xfrm>
            <a:custGeom>
              <a:avLst/>
              <a:gdLst/>
              <a:ahLst/>
              <a:cxnLst/>
              <a:rect l="l" t="t" r="r" b="b"/>
              <a:pathLst>
                <a:path w="28428" h="12931" extrusionOk="0">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1" name="Google Shape;1271;p40"/>
            <p:cNvSpPr/>
            <p:nvPr/>
          </p:nvSpPr>
          <p:spPr>
            <a:xfrm>
              <a:off x="4400700" y="2987150"/>
              <a:ext cx="158675" cy="231125"/>
            </a:xfrm>
            <a:custGeom>
              <a:avLst/>
              <a:gdLst/>
              <a:ahLst/>
              <a:cxnLst/>
              <a:rect l="l" t="t" r="r" b="b"/>
              <a:pathLst>
                <a:path w="6347" h="9245" extrusionOk="0">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2" name="Google Shape;1272;p40"/>
            <p:cNvSpPr/>
            <p:nvPr/>
          </p:nvSpPr>
          <p:spPr>
            <a:xfrm>
              <a:off x="5005550" y="2130100"/>
              <a:ext cx="179775" cy="89325"/>
            </a:xfrm>
            <a:custGeom>
              <a:avLst/>
              <a:gdLst/>
              <a:ahLst/>
              <a:cxnLst/>
              <a:rect l="l" t="t" r="r" b="b"/>
              <a:pathLst>
                <a:path w="7191" h="3573" extrusionOk="0">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3" name="Google Shape;1273;p40"/>
            <p:cNvSpPr/>
            <p:nvPr/>
          </p:nvSpPr>
          <p:spPr>
            <a:xfrm>
              <a:off x="5756200" y="2781725"/>
              <a:ext cx="105000" cy="92475"/>
            </a:xfrm>
            <a:custGeom>
              <a:avLst/>
              <a:gdLst/>
              <a:ahLst/>
              <a:cxnLst/>
              <a:rect l="l" t="t" r="r" b="b"/>
              <a:pathLst>
                <a:path w="4200" h="3699" extrusionOk="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4" name="Google Shape;1274;p40"/>
            <p:cNvSpPr/>
            <p:nvPr/>
          </p:nvSpPr>
          <p:spPr>
            <a:xfrm>
              <a:off x="6077175" y="2234525"/>
              <a:ext cx="84175" cy="97575"/>
            </a:xfrm>
            <a:custGeom>
              <a:avLst/>
              <a:gdLst/>
              <a:ahLst/>
              <a:cxnLst/>
              <a:rect l="l" t="t" r="r" b="b"/>
              <a:pathLst>
                <a:path w="3367" h="3903" extrusionOk="0">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5" name="Google Shape;1275;p40"/>
            <p:cNvSpPr/>
            <p:nvPr/>
          </p:nvSpPr>
          <p:spPr>
            <a:xfrm>
              <a:off x="4620100" y="2429950"/>
              <a:ext cx="37125" cy="35125"/>
            </a:xfrm>
            <a:custGeom>
              <a:avLst/>
              <a:gdLst/>
              <a:ahLst/>
              <a:cxnLst/>
              <a:rect l="l" t="t" r="r" b="b"/>
              <a:pathLst>
                <a:path w="1485" h="1405" extrusionOk="0">
                  <a:moveTo>
                    <a:pt x="982" y="80"/>
                  </a:moveTo>
                  <a:lnTo>
                    <a:pt x="457" y="0"/>
                  </a:lnTo>
                  <a:lnTo>
                    <a:pt x="1" y="879"/>
                  </a:lnTo>
                  <a:lnTo>
                    <a:pt x="697" y="959"/>
                  </a:lnTo>
                  <a:lnTo>
                    <a:pt x="937" y="1404"/>
                  </a:lnTo>
                  <a:lnTo>
                    <a:pt x="1485" y="1370"/>
                  </a:lnTo>
                  <a:lnTo>
                    <a:pt x="1142" y="685"/>
                  </a:lnTo>
                  <a:lnTo>
                    <a:pt x="1176" y="48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6" name="Google Shape;1276;p40"/>
            <p:cNvSpPr/>
            <p:nvPr/>
          </p:nvSpPr>
          <p:spPr>
            <a:xfrm>
              <a:off x="5691150" y="2602275"/>
              <a:ext cx="164075" cy="194600"/>
            </a:xfrm>
            <a:custGeom>
              <a:avLst/>
              <a:gdLst/>
              <a:ahLst/>
              <a:cxnLst/>
              <a:rect l="l" t="t" r="r" b="b"/>
              <a:pathLst>
                <a:path w="6563" h="7784" extrusionOk="0">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7" name="Google Shape;1277;p40"/>
            <p:cNvSpPr/>
            <p:nvPr/>
          </p:nvSpPr>
          <p:spPr>
            <a:xfrm>
              <a:off x="4390150" y="2326375"/>
              <a:ext cx="25125" cy="35125"/>
            </a:xfrm>
            <a:custGeom>
              <a:avLst/>
              <a:gdLst/>
              <a:ahLst/>
              <a:cxnLst/>
              <a:rect l="l" t="t" r="r" b="b"/>
              <a:pathLst>
                <a:path w="1005" h="1405" extrusionOk="0">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8" name="Google Shape;1278;p40"/>
            <p:cNvSpPr/>
            <p:nvPr/>
          </p:nvSpPr>
          <p:spPr>
            <a:xfrm>
              <a:off x="3492575" y="2918100"/>
              <a:ext cx="77925" cy="95325"/>
            </a:xfrm>
            <a:custGeom>
              <a:avLst/>
              <a:gdLst/>
              <a:ahLst/>
              <a:cxnLst/>
              <a:rect l="l" t="t" r="r" b="b"/>
              <a:pathLst>
                <a:path w="3117" h="3813" extrusionOk="0">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79" name="Google Shape;1279;p40"/>
            <p:cNvSpPr/>
            <p:nvPr/>
          </p:nvSpPr>
          <p:spPr>
            <a:xfrm>
              <a:off x="3902575" y="2360625"/>
              <a:ext cx="311000" cy="307300"/>
            </a:xfrm>
            <a:custGeom>
              <a:avLst/>
              <a:gdLst/>
              <a:ahLst/>
              <a:cxnLst/>
              <a:rect l="l" t="t" r="r" b="b"/>
              <a:pathLst>
                <a:path w="12440" h="12292" extrusionOk="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0" name="Google Shape;1280;p40"/>
            <p:cNvSpPr/>
            <p:nvPr/>
          </p:nvSpPr>
          <p:spPr>
            <a:xfrm>
              <a:off x="5313675" y="2889275"/>
              <a:ext cx="42550" cy="87625"/>
            </a:xfrm>
            <a:custGeom>
              <a:avLst/>
              <a:gdLst/>
              <a:ahLst/>
              <a:cxnLst/>
              <a:rect l="l" t="t" r="r" b="b"/>
              <a:pathLst>
                <a:path w="1702" h="3505" extrusionOk="0">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1" name="Google Shape;1281;p40"/>
            <p:cNvSpPr/>
            <p:nvPr/>
          </p:nvSpPr>
          <p:spPr>
            <a:xfrm>
              <a:off x="4240950" y="3762025"/>
              <a:ext cx="45950" cy="45400"/>
            </a:xfrm>
            <a:custGeom>
              <a:avLst/>
              <a:gdLst/>
              <a:ahLst/>
              <a:cxnLst/>
              <a:rect l="l" t="t" r="r" b="b"/>
              <a:pathLst>
                <a:path w="1838" h="1816" extrusionOk="0">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2" name="Google Shape;1282;p40"/>
            <p:cNvSpPr/>
            <p:nvPr/>
          </p:nvSpPr>
          <p:spPr>
            <a:xfrm>
              <a:off x="4070900" y="1843925"/>
              <a:ext cx="94750" cy="52825"/>
            </a:xfrm>
            <a:custGeom>
              <a:avLst/>
              <a:gdLst/>
              <a:ahLst/>
              <a:cxnLst/>
              <a:rect l="l" t="t" r="r" b="b"/>
              <a:pathLst>
                <a:path w="3790" h="2113" extrusionOk="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3" name="Google Shape;1283;p40"/>
            <p:cNvSpPr/>
            <p:nvPr/>
          </p:nvSpPr>
          <p:spPr>
            <a:xfrm>
              <a:off x="3820400" y="1979175"/>
              <a:ext cx="9725" cy="15125"/>
            </a:xfrm>
            <a:custGeom>
              <a:avLst/>
              <a:gdLst/>
              <a:ahLst/>
              <a:cxnLst/>
              <a:rect l="l" t="t" r="r" b="b"/>
              <a:pathLst>
                <a:path w="389" h="605" extrusionOk="0">
                  <a:moveTo>
                    <a:pt x="366" y="594"/>
                  </a:moveTo>
                  <a:lnTo>
                    <a:pt x="389" y="206"/>
                  </a:lnTo>
                  <a:lnTo>
                    <a:pt x="252" y="0"/>
                  </a:lnTo>
                  <a:lnTo>
                    <a:pt x="58" y="34"/>
                  </a:lnTo>
                  <a:lnTo>
                    <a:pt x="1" y="536"/>
                  </a:lnTo>
                  <a:lnTo>
                    <a:pt x="160" y="60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4" name="Google Shape;1284;p40"/>
            <p:cNvSpPr/>
            <p:nvPr/>
          </p:nvSpPr>
          <p:spPr>
            <a:xfrm>
              <a:off x="4068900" y="1810550"/>
              <a:ext cx="119275" cy="49950"/>
            </a:xfrm>
            <a:custGeom>
              <a:avLst/>
              <a:gdLst/>
              <a:ahLst/>
              <a:cxnLst/>
              <a:rect l="l" t="t" r="r" b="b"/>
              <a:pathLst>
                <a:path w="4771" h="1998" extrusionOk="0">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5" name="Google Shape;1285;p40"/>
            <p:cNvSpPr/>
            <p:nvPr/>
          </p:nvSpPr>
          <p:spPr>
            <a:xfrm>
              <a:off x="3387025" y="2300700"/>
              <a:ext cx="313000" cy="325550"/>
            </a:xfrm>
            <a:custGeom>
              <a:avLst/>
              <a:gdLst/>
              <a:ahLst/>
              <a:cxnLst/>
              <a:rect l="l" t="t" r="r" b="b"/>
              <a:pathLst>
                <a:path w="12520" h="13022" extrusionOk="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6" name="Google Shape;1286;p40"/>
            <p:cNvSpPr/>
            <p:nvPr/>
          </p:nvSpPr>
          <p:spPr>
            <a:xfrm>
              <a:off x="4189875" y="2015975"/>
              <a:ext cx="65925" cy="65925"/>
            </a:xfrm>
            <a:custGeom>
              <a:avLst/>
              <a:gdLst/>
              <a:ahLst/>
              <a:cxnLst/>
              <a:rect l="l" t="t" r="r" b="b"/>
              <a:pathLst>
                <a:path w="2637" h="2637" extrusionOk="0">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7" name="Google Shape;1287;p40"/>
            <p:cNvSpPr/>
            <p:nvPr/>
          </p:nvSpPr>
          <p:spPr>
            <a:xfrm>
              <a:off x="4569600" y="3385425"/>
              <a:ext cx="153250" cy="307875"/>
            </a:xfrm>
            <a:custGeom>
              <a:avLst/>
              <a:gdLst/>
              <a:ahLst/>
              <a:cxnLst/>
              <a:rect l="l" t="t" r="r" b="b"/>
              <a:pathLst>
                <a:path w="6130" h="12315" extrusionOk="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8" name="Google Shape;1288;p40"/>
            <p:cNvSpPr/>
            <p:nvPr/>
          </p:nvSpPr>
          <p:spPr>
            <a:xfrm>
              <a:off x="1486900" y="2369750"/>
              <a:ext cx="529250" cy="412575"/>
            </a:xfrm>
            <a:custGeom>
              <a:avLst/>
              <a:gdLst/>
              <a:ahLst/>
              <a:cxnLst/>
              <a:rect l="l" t="t" r="r" b="b"/>
              <a:pathLst>
                <a:path w="21170" h="16503" extrusionOk="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89" name="Google Shape;1289;p40"/>
            <p:cNvSpPr/>
            <p:nvPr/>
          </p:nvSpPr>
          <p:spPr>
            <a:xfrm>
              <a:off x="4096575" y="2151500"/>
              <a:ext cx="45950" cy="32825"/>
            </a:xfrm>
            <a:custGeom>
              <a:avLst/>
              <a:gdLst/>
              <a:ahLst/>
              <a:cxnLst/>
              <a:rect l="l" t="t" r="r" b="b"/>
              <a:pathLst>
                <a:path w="1838" h="1313" extrusionOk="0">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0" name="Google Shape;1290;p40"/>
            <p:cNvSpPr/>
            <p:nvPr/>
          </p:nvSpPr>
          <p:spPr>
            <a:xfrm>
              <a:off x="3479450" y="2545500"/>
              <a:ext cx="326425" cy="337525"/>
            </a:xfrm>
            <a:custGeom>
              <a:avLst/>
              <a:gdLst/>
              <a:ahLst/>
              <a:cxnLst/>
              <a:rect l="l" t="t" r="r" b="b"/>
              <a:pathLst>
                <a:path w="13057" h="13501" extrusionOk="0">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1" name="Google Shape;1291;p40"/>
            <p:cNvSpPr/>
            <p:nvPr/>
          </p:nvSpPr>
          <p:spPr>
            <a:xfrm>
              <a:off x="5533650" y="2469325"/>
              <a:ext cx="174925" cy="417425"/>
            </a:xfrm>
            <a:custGeom>
              <a:avLst/>
              <a:gdLst/>
              <a:ahLst/>
              <a:cxnLst/>
              <a:rect l="l" t="t" r="r" b="b"/>
              <a:pathLst>
                <a:path w="6997" h="16697" extrusionOk="0">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2" name="Google Shape;1292;p40"/>
            <p:cNvSpPr/>
            <p:nvPr/>
          </p:nvSpPr>
          <p:spPr>
            <a:xfrm>
              <a:off x="4057775" y="2124950"/>
              <a:ext cx="33400" cy="36275"/>
            </a:xfrm>
            <a:custGeom>
              <a:avLst/>
              <a:gdLst/>
              <a:ahLst/>
              <a:cxnLst/>
              <a:rect l="l" t="t" r="r" b="b"/>
              <a:pathLst>
                <a:path w="1336" h="1451" extrusionOk="0">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3" name="Google Shape;1293;p40"/>
            <p:cNvSpPr/>
            <p:nvPr/>
          </p:nvSpPr>
          <p:spPr>
            <a:xfrm>
              <a:off x="5255200" y="1937225"/>
              <a:ext cx="593450" cy="230275"/>
            </a:xfrm>
            <a:custGeom>
              <a:avLst/>
              <a:gdLst/>
              <a:ahLst/>
              <a:cxnLst/>
              <a:rect l="l" t="t" r="r" b="b"/>
              <a:pathLst>
                <a:path w="23738" h="9211" extrusionOk="0">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4" name="Google Shape;1294;p40"/>
            <p:cNvSpPr/>
            <p:nvPr/>
          </p:nvSpPr>
          <p:spPr>
            <a:xfrm>
              <a:off x="4320550" y="3346350"/>
              <a:ext cx="210275" cy="372625"/>
            </a:xfrm>
            <a:custGeom>
              <a:avLst/>
              <a:gdLst/>
              <a:ahLst/>
              <a:cxnLst/>
              <a:rect l="l" t="t" r="r" b="b"/>
              <a:pathLst>
                <a:path w="8411" h="14905" extrusionOk="0">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5" name="Google Shape;1295;p40"/>
            <p:cNvSpPr/>
            <p:nvPr/>
          </p:nvSpPr>
          <p:spPr>
            <a:xfrm>
              <a:off x="3386175" y="2490425"/>
              <a:ext cx="239400" cy="290175"/>
            </a:xfrm>
            <a:custGeom>
              <a:avLst/>
              <a:gdLst/>
              <a:ahLst/>
              <a:cxnLst/>
              <a:rect l="l" t="t" r="r" b="b"/>
              <a:pathLst>
                <a:path w="9576" h="11607" extrusionOk="0">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6" name="Google Shape;1296;p40"/>
            <p:cNvSpPr/>
            <p:nvPr/>
          </p:nvSpPr>
          <p:spPr>
            <a:xfrm>
              <a:off x="4371050" y="3321525"/>
              <a:ext cx="59350" cy="172050"/>
            </a:xfrm>
            <a:custGeom>
              <a:avLst/>
              <a:gdLst/>
              <a:ahLst/>
              <a:cxnLst/>
              <a:rect l="l" t="t" r="r" b="b"/>
              <a:pathLst>
                <a:path w="2374" h="6882" extrusionOk="0">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7" name="Google Shape;1297;p40"/>
            <p:cNvSpPr/>
            <p:nvPr/>
          </p:nvSpPr>
          <p:spPr>
            <a:xfrm>
              <a:off x="5723100" y="2954900"/>
              <a:ext cx="383475" cy="139550"/>
            </a:xfrm>
            <a:custGeom>
              <a:avLst/>
              <a:gdLst/>
              <a:ahLst/>
              <a:cxnLst/>
              <a:rect l="l" t="t" r="r" b="b"/>
              <a:pathLst>
                <a:path w="15339" h="5582" extrusionOk="0">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8" name="Google Shape;1298;p40"/>
            <p:cNvSpPr/>
            <p:nvPr/>
          </p:nvSpPr>
          <p:spPr>
            <a:xfrm>
              <a:off x="3953650" y="3496700"/>
              <a:ext cx="263350" cy="274775"/>
            </a:xfrm>
            <a:custGeom>
              <a:avLst/>
              <a:gdLst/>
              <a:ahLst/>
              <a:cxnLst/>
              <a:rect l="l" t="t" r="r" b="b"/>
              <a:pathLst>
                <a:path w="10534" h="10991" extrusionOk="0">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299" name="Google Shape;1299;p40"/>
            <p:cNvSpPr/>
            <p:nvPr/>
          </p:nvSpPr>
          <p:spPr>
            <a:xfrm>
              <a:off x="3727100" y="2579450"/>
              <a:ext cx="307025" cy="268200"/>
            </a:xfrm>
            <a:custGeom>
              <a:avLst/>
              <a:gdLst/>
              <a:ahLst/>
              <a:cxnLst/>
              <a:rect l="l" t="t" r="r" b="b"/>
              <a:pathLst>
                <a:path w="12281" h="10728" extrusionOk="0">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0" name="Google Shape;1300;p40"/>
            <p:cNvSpPr/>
            <p:nvPr/>
          </p:nvSpPr>
          <p:spPr>
            <a:xfrm>
              <a:off x="3775325" y="2797425"/>
              <a:ext cx="236250" cy="218550"/>
            </a:xfrm>
            <a:custGeom>
              <a:avLst/>
              <a:gdLst/>
              <a:ahLst/>
              <a:cxnLst/>
              <a:rect l="l" t="t" r="r" b="b"/>
              <a:pathLst>
                <a:path w="9450" h="8742" extrusionOk="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1" name="Google Shape;1301;p40"/>
            <p:cNvSpPr/>
            <p:nvPr/>
          </p:nvSpPr>
          <p:spPr>
            <a:xfrm>
              <a:off x="1977050" y="2771450"/>
              <a:ext cx="94450" cy="97325"/>
            </a:xfrm>
            <a:custGeom>
              <a:avLst/>
              <a:gdLst/>
              <a:ahLst/>
              <a:cxnLst/>
              <a:rect l="l" t="t" r="r" b="b"/>
              <a:pathLst>
                <a:path w="3778" h="3893" extrusionOk="0">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2" name="Google Shape;1302;p40"/>
            <p:cNvSpPr/>
            <p:nvPr/>
          </p:nvSpPr>
          <p:spPr>
            <a:xfrm>
              <a:off x="3778450" y="1905550"/>
              <a:ext cx="63375" cy="58800"/>
            </a:xfrm>
            <a:custGeom>
              <a:avLst/>
              <a:gdLst/>
              <a:ahLst/>
              <a:cxnLst/>
              <a:rect l="l" t="t" r="r" b="b"/>
              <a:pathLst>
                <a:path w="2535" h="2352" extrusionOk="0">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3" name="Google Shape;1303;p40"/>
            <p:cNvSpPr/>
            <p:nvPr/>
          </p:nvSpPr>
          <p:spPr>
            <a:xfrm>
              <a:off x="3799850" y="1383450"/>
              <a:ext cx="372075" cy="424550"/>
            </a:xfrm>
            <a:custGeom>
              <a:avLst/>
              <a:gdLst/>
              <a:ahLst/>
              <a:cxnLst/>
              <a:rect l="l" t="t" r="r" b="b"/>
              <a:pathLst>
                <a:path w="14883" h="16982" extrusionOk="0">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4" name="Google Shape;1304;p40"/>
            <p:cNvSpPr/>
            <p:nvPr/>
          </p:nvSpPr>
          <p:spPr>
            <a:xfrm>
              <a:off x="5268050" y="2421950"/>
              <a:ext cx="165500" cy="91050"/>
            </a:xfrm>
            <a:custGeom>
              <a:avLst/>
              <a:gdLst/>
              <a:ahLst/>
              <a:cxnLst/>
              <a:rect l="l" t="t" r="r" b="b"/>
              <a:pathLst>
                <a:path w="6620" h="3642" extrusionOk="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5" name="Google Shape;1305;p40"/>
            <p:cNvSpPr/>
            <p:nvPr/>
          </p:nvSpPr>
          <p:spPr>
            <a:xfrm>
              <a:off x="6693125" y="3893550"/>
              <a:ext cx="362375" cy="274500"/>
            </a:xfrm>
            <a:custGeom>
              <a:avLst/>
              <a:gdLst/>
              <a:ahLst/>
              <a:cxnLst/>
              <a:rect l="l" t="t" r="r" b="b"/>
              <a:pathLst>
                <a:path w="14495" h="10980" extrusionOk="0">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6" name="Google Shape;1306;p40"/>
            <p:cNvSpPr/>
            <p:nvPr/>
          </p:nvSpPr>
          <p:spPr>
            <a:xfrm>
              <a:off x="4746775" y="2513250"/>
              <a:ext cx="147250" cy="221150"/>
            </a:xfrm>
            <a:custGeom>
              <a:avLst/>
              <a:gdLst/>
              <a:ahLst/>
              <a:cxnLst/>
              <a:rect l="l" t="t" r="r" b="b"/>
              <a:pathLst>
                <a:path w="5890" h="8846" extrusionOk="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7" name="Google Shape;1307;p40"/>
            <p:cNvSpPr/>
            <p:nvPr/>
          </p:nvSpPr>
          <p:spPr>
            <a:xfrm>
              <a:off x="4893150" y="2268750"/>
              <a:ext cx="296175" cy="305875"/>
            </a:xfrm>
            <a:custGeom>
              <a:avLst/>
              <a:gdLst/>
              <a:ahLst/>
              <a:cxnLst/>
              <a:rect l="l" t="t" r="r" b="b"/>
              <a:pathLst>
                <a:path w="11847" h="12235" extrusionOk="0">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8" name="Google Shape;1308;p40"/>
            <p:cNvSpPr/>
            <p:nvPr/>
          </p:nvSpPr>
          <p:spPr>
            <a:xfrm>
              <a:off x="2063775" y="2894125"/>
              <a:ext cx="114150" cy="54250"/>
            </a:xfrm>
            <a:custGeom>
              <a:avLst/>
              <a:gdLst/>
              <a:ahLst/>
              <a:cxnLst/>
              <a:rect l="l" t="t" r="r" b="b"/>
              <a:pathLst>
                <a:path w="4566" h="2170" extrusionOk="0">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09" name="Google Shape;1309;p40"/>
            <p:cNvSpPr/>
            <p:nvPr/>
          </p:nvSpPr>
          <p:spPr>
            <a:xfrm>
              <a:off x="2091450" y="3113250"/>
              <a:ext cx="264225" cy="415150"/>
            </a:xfrm>
            <a:custGeom>
              <a:avLst/>
              <a:gdLst/>
              <a:ahLst/>
              <a:cxnLst/>
              <a:rect l="l" t="t" r="r" b="b"/>
              <a:pathLst>
                <a:path w="10569" h="16606" extrusionOk="0">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0" name="Google Shape;1310;p40"/>
            <p:cNvSpPr/>
            <p:nvPr/>
          </p:nvSpPr>
          <p:spPr>
            <a:xfrm>
              <a:off x="6061750" y="2692150"/>
              <a:ext cx="189200" cy="293600"/>
            </a:xfrm>
            <a:custGeom>
              <a:avLst/>
              <a:gdLst/>
              <a:ahLst/>
              <a:cxnLst/>
              <a:rect l="l" t="t" r="r" b="b"/>
              <a:pathLst>
                <a:path w="7568" h="11744" extrusionOk="0">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1" name="Google Shape;1311;p40"/>
            <p:cNvSpPr/>
            <p:nvPr/>
          </p:nvSpPr>
          <p:spPr>
            <a:xfrm>
              <a:off x="6537350" y="3168875"/>
              <a:ext cx="304175" cy="184900"/>
            </a:xfrm>
            <a:custGeom>
              <a:avLst/>
              <a:gdLst/>
              <a:ahLst/>
              <a:cxnLst/>
              <a:rect l="l" t="t" r="r" b="b"/>
              <a:pathLst>
                <a:path w="12167" h="7396" extrusionOk="0">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2" name="Google Shape;1312;p40"/>
            <p:cNvSpPr/>
            <p:nvPr/>
          </p:nvSpPr>
          <p:spPr>
            <a:xfrm>
              <a:off x="3959925" y="1876450"/>
              <a:ext cx="177200" cy="127000"/>
            </a:xfrm>
            <a:custGeom>
              <a:avLst/>
              <a:gdLst/>
              <a:ahLst/>
              <a:cxnLst/>
              <a:rect l="l" t="t" r="r" b="b"/>
              <a:pathLst>
                <a:path w="7088" h="5080" extrusionOk="0">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3" name="Google Shape;1313;p40"/>
            <p:cNvSpPr/>
            <p:nvPr/>
          </p:nvSpPr>
          <p:spPr>
            <a:xfrm>
              <a:off x="6017825" y="2136950"/>
              <a:ext cx="90750" cy="119275"/>
            </a:xfrm>
            <a:custGeom>
              <a:avLst/>
              <a:gdLst/>
              <a:ahLst/>
              <a:cxnLst/>
              <a:rect l="l" t="t" r="r" b="b"/>
              <a:pathLst>
                <a:path w="3630" h="4771" extrusionOk="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4" name="Google Shape;1314;p40"/>
            <p:cNvSpPr/>
            <p:nvPr/>
          </p:nvSpPr>
          <p:spPr>
            <a:xfrm>
              <a:off x="3544225" y="2152350"/>
              <a:ext cx="59950" cy="123275"/>
            </a:xfrm>
            <a:custGeom>
              <a:avLst/>
              <a:gdLst/>
              <a:ahLst/>
              <a:cxnLst/>
              <a:rect l="l" t="t" r="r" b="b"/>
              <a:pathLst>
                <a:path w="2398" h="4931" extrusionOk="0">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5" name="Google Shape;1315;p40"/>
            <p:cNvSpPr/>
            <p:nvPr/>
          </p:nvSpPr>
          <p:spPr>
            <a:xfrm>
              <a:off x="2492025" y="3550900"/>
              <a:ext cx="169500" cy="186625"/>
            </a:xfrm>
            <a:custGeom>
              <a:avLst/>
              <a:gdLst/>
              <a:ahLst/>
              <a:cxnLst/>
              <a:rect l="l" t="t" r="r" b="b"/>
              <a:pathLst>
                <a:path w="6780" h="7465" extrusionOk="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6" name="Google Shape;1316;p40"/>
            <p:cNvSpPr/>
            <p:nvPr/>
          </p:nvSpPr>
          <p:spPr>
            <a:xfrm>
              <a:off x="4390150" y="2374025"/>
              <a:ext cx="10875" cy="26850"/>
            </a:xfrm>
            <a:custGeom>
              <a:avLst/>
              <a:gdLst/>
              <a:ahLst/>
              <a:cxnLst/>
              <a:rect l="l" t="t" r="r" b="b"/>
              <a:pathLst>
                <a:path w="435" h="1074" extrusionOk="0">
                  <a:moveTo>
                    <a:pt x="377" y="126"/>
                  </a:moveTo>
                  <a:lnTo>
                    <a:pt x="92" y="1"/>
                  </a:lnTo>
                  <a:lnTo>
                    <a:pt x="1" y="617"/>
                  </a:lnTo>
                  <a:lnTo>
                    <a:pt x="195" y="720"/>
                  </a:lnTo>
                  <a:lnTo>
                    <a:pt x="24" y="834"/>
                  </a:lnTo>
                  <a:lnTo>
                    <a:pt x="12" y="1073"/>
                  </a:lnTo>
                  <a:lnTo>
                    <a:pt x="354" y="959"/>
                  </a:lnTo>
                  <a:lnTo>
                    <a:pt x="434" y="68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7" name="Google Shape;1317;p40"/>
            <p:cNvSpPr/>
            <p:nvPr/>
          </p:nvSpPr>
          <p:spPr>
            <a:xfrm>
              <a:off x="4709975" y="2519525"/>
              <a:ext cx="17425" cy="35400"/>
            </a:xfrm>
            <a:custGeom>
              <a:avLst/>
              <a:gdLst/>
              <a:ahLst/>
              <a:cxnLst/>
              <a:rect l="l" t="t" r="r" b="b"/>
              <a:pathLst>
                <a:path w="697" h="1416" extrusionOk="0">
                  <a:moveTo>
                    <a:pt x="583" y="1359"/>
                  </a:moveTo>
                  <a:lnTo>
                    <a:pt x="697" y="811"/>
                  </a:lnTo>
                  <a:lnTo>
                    <a:pt x="628" y="286"/>
                  </a:lnTo>
                  <a:lnTo>
                    <a:pt x="355" y="1"/>
                  </a:lnTo>
                  <a:lnTo>
                    <a:pt x="149" y="103"/>
                  </a:lnTo>
                  <a:lnTo>
                    <a:pt x="1" y="571"/>
                  </a:lnTo>
                  <a:lnTo>
                    <a:pt x="115" y="1245"/>
                  </a:lnTo>
                  <a:lnTo>
                    <a:pt x="366" y="141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8" name="Google Shape;1318;p40"/>
            <p:cNvSpPr/>
            <p:nvPr/>
          </p:nvSpPr>
          <p:spPr>
            <a:xfrm>
              <a:off x="4082300" y="2021400"/>
              <a:ext cx="171225" cy="100150"/>
            </a:xfrm>
            <a:custGeom>
              <a:avLst/>
              <a:gdLst/>
              <a:ahLst/>
              <a:cxnLst/>
              <a:rect l="l" t="t" r="r" b="b"/>
              <a:pathLst>
                <a:path w="6849" h="4006" extrusionOk="0">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19" name="Google Shape;1319;p40"/>
            <p:cNvSpPr/>
            <p:nvPr/>
          </p:nvSpPr>
          <p:spPr>
            <a:xfrm>
              <a:off x="4052075" y="1374325"/>
              <a:ext cx="2474475" cy="802875"/>
            </a:xfrm>
            <a:custGeom>
              <a:avLst/>
              <a:gdLst/>
              <a:ahLst/>
              <a:cxnLst/>
              <a:rect l="l" t="t" r="r" b="b"/>
              <a:pathLst>
                <a:path w="98979" h="32115" extrusionOk="0">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0" name="Google Shape;1320;p40"/>
            <p:cNvSpPr/>
            <p:nvPr/>
          </p:nvSpPr>
          <p:spPr>
            <a:xfrm>
              <a:off x="4302575" y="3138075"/>
              <a:ext cx="36525" cy="40250"/>
            </a:xfrm>
            <a:custGeom>
              <a:avLst/>
              <a:gdLst/>
              <a:ahLst/>
              <a:cxnLst/>
              <a:rect l="l" t="t" r="r" b="b"/>
              <a:pathLst>
                <a:path w="1461" h="1610" extrusionOk="0">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1" name="Google Shape;1321;p40"/>
            <p:cNvSpPr/>
            <p:nvPr/>
          </p:nvSpPr>
          <p:spPr>
            <a:xfrm>
              <a:off x="3386175" y="2484725"/>
              <a:ext cx="167200" cy="151225"/>
            </a:xfrm>
            <a:custGeom>
              <a:avLst/>
              <a:gdLst/>
              <a:ahLst/>
              <a:cxnLst/>
              <a:rect l="l" t="t" r="r" b="b"/>
              <a:pathLst>
                <a:path w="6688" h="6049" extrusionOk="0">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2" name="Google Shape;1322;p40"/>
            <p:cNvSpPr/>
            <p:nvPr/>
          </p:nvSpPr>
          <p:spPr>
            <a:xfrm>
              <a:off x="4391300" y="2382575"/>
              <a:ext cx="421975" cy="358950"/>
            </a:xfrm>
            <a:custGeom>
              <a:avLst/>
              <a:gdLst/>
              <a:ahLst/>
              <a:cxnLst/>
              <a:rect l="l" t="t" r="r" b="b"/>
              <a:pathLst>
                <a:path w="16879" h="14358" extrusionOk="0">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3" name="Google Shape;1323;p40"/>
            <p:cNvSpPr/>
            <p:nvPr/>
          </p:nvSpPr>
          <p:spPr>
            <a:xfrm>
              <a:off x="4157925" y="2613100"/>
              <a:ext cx="321850" cy="303325"/>
            </a:xfrm>
            <a:custGeom>
              <a:avLst/>
              <a:gdLst/>
              <a:ahLst/>
              <a:cxnLst/>
              <a:rect l="l" t="t" r="r" b="b"/>
              <a:pathLst>
                <a:path w="12874" h="12133" extrusionOk="0">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4" name="Google Shape;1324;p40"/>
            <p:cNvSpPr/>
            <p:nvPr/>
          </p:nvSpPr>
          <p:spPr>
            <a:xfrm>
              <a:off x="4198425" y="2834225"/>
              <a:ext cx="229425" cy="198300"/>
            </a:xfrm>
            <a:custGeom>
              <a:avLst/>
              <a:gdLst/>
              <a:ahLst/>
              <a:cxnLst/>
              <a:rect l="l" t="t" r="r" b="b"/>
              <a:pathLst>
                <a:path w="9177" h="7932" extrusionOk="0">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5" name="Google Shape;1325;p40"/>
            <p:cNvSpPr/>
            <p:nvPr/>
          </p:nvSpPr>
          <p:spPr>
            <a:xfrm>
              <a:off x="3371325" y="2735800"/>
              <a:ext cx="121850" cy="96450"/>
            </a:xfrm>
            <a:custGeom>
              <a:avLst/>
              <a:gdLst/>
              <a:ahLst/>
              <a:cxnLst/>
              <a:rect l="l" t="t" r="r" b="b"/>
              <a:pathLst>
                <a:path w="4874" h="3858" extrusionOk="0">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6" name="Google Shape;1326;p40"/>
            <p:cNvSpPr/>
            <p:nvPr/>
          </p:nvSpPr>
          <p:spPr>
            <a:xfrm>
              <a:off x="3456650" y="2884150"/>
              <a:ext cx="60500" cy="74200"/>
            </a:xfrm>
            <a:custGeom>
              <a:avLst/>
              <a:gdLst/>
              <a:ahLst/>
              <a:cxnLst/>
              <a:rect l="l" t="t" r="r" b="b"/>
              <a:pathLst>
                <a:path w="2420" h="2968" extrusionOk="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7" name="Google Shape;1327;p40"/>
            <p:cNvSpPr/>
            <p:nvPr/>
          </p:nvSpPr>
          <p:spPr>
            <a:xfrm>
              <a:off x="1930550" y="2784875"/>
              <a:ext cx="47375" cy="28825"/>
            </a:xfrm>
            <a:custGeom>
              <a:avLst/>
              <a:gdLst/>
              <a:ahLst/>
              <a:cxnLst/>
              <a:rect l="l" t="t" r="r" b="b"/>
              <a:pathLst>
                <a:path w="1895" h="1153" extrusionOk="0">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8" name="Google Shape;1328;p40"/>
            <p:cNvSpPr/>
            <p:nvPr/>
          </p:nvSpPr>
          <p:spPr>
            <a:xfrm>
              <a:off x="4057500" y="2067050"/>
              <a:ext cx="81050" cy="86175"/>
            </a:xfrm>
            <a:custGeom>
              <a:avLst/>
              <a:gdLst/>
              <a:ahLst/>
              <a:cxnLst/>
              <a:rect l="l" t="t" r="r" b="b"/>
              <a:pathLst>
                <a:path w="3242" h="3447" extrusionOk="0">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29" name="Google Shape;1329;p40"/>
            <p:cNvSpPr/>
            <p:nvPr/>
          </p:nvSpPr>
          <p:spPr>
            <a:xfrm>
              <a:off x="2559075" y="2975175"/>
              <a:ext cx="82750" cy="95875"/>
            </a:xfrm>
            <a:custGeom>
              <a:avLst/>
              <a:gdLst/>
              <a:ahLst/>
              <a:cxnLst/>
              <a:rect l="l" t="t" r="r" b="b"/>
              <a:pathLst>
                <a:path w="3310" h="3835" extrusionOk="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0" name="Google Shape;1330;p40"/>
            <p:cNvSpPr/>
            <p:nvPr/>
          </p:nvSpPr>
          <p:spPr>
            <a:xfrm>
              <a:off x="4018125" y="1991425"/>
              <a:ext cx="98150" cy="40250"/>
            </a:xfrm>
            <a:custGeom>
              <a:avLst/>
              <a:gdLst/>
              <a:ahLst/>
              <a:cxnLst/>
              <a:rect l="l" t="t" r="r" b="b"/>
              <a:pathLst>
                <a:path w="3926" h="1610" extrusionOk="0">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1" name="Google Shape;1331;p40"/>
            <p:cNvSpPr/>
            <p:nvPr/>
          </p:nvSpPr>
          <p:spPr>
            <a:xfrm>
              <a:off x="3965900" y="2051625"/>
              <a:ext cx="50525" cy="31125"/>
            </a:xfrm>
            <a:custGeom>
              <a:avLst/>
              <a:gdLst/>
              <a:ahLst/>
              <a:cxnLst/>
              <a:rect l="l" t="t" r="r" b="b"/>
              <a:pathLst>
                <a:path w="2021" h="1245" extrusionOk="0">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2" name="Google Shape;1332;p40"/>
            <p:cNvSpPr/>
            <p:nvPr/>
          </p:nvSpPr>
          <p:spPr>
            <a:xfrm>
              <a:off x="3899725" y="1585450"/>
              <a:ext cx="181750" cy="280475"/>
            </a:xfrm>
            <a:custGeom>
              <a:avLst/>
              <a:gdLst/>
              <a:ahLst/>
              <a:cxnLst/>
              <a:rect l="l" t="t" r="r" b="b"/>
              <a:pathLst>
                <a:path w="7270" h="11219" extrusionOk="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3" name="Google Shape;1333;p40"/>
            <p:cNvSpPr/>
            <p:nvPr/>
          </p:nvSpPr>
          <p:spPr>
            <a:xfrm>
              <a:off x="4317400" y="3694425"/>
              <a:ext cx="27125" cy="37100"/>
            </a:xfrm>
            <a:custGeom>
              <a:avLst/>
              <a:gdLst/>
              <a:ahLst/>
              <a:cxnLst/>
              <a:rect l="l" t="t" r="r" b="b"/>
              <a:pathLst>
                <a:path w="1085" h="1484" extrusionOk="0">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4" name="Google Shape;1334;p40"/>
            <p:cNvSpPr/>
            <p:nvPr/>
          </p:nvSpPr>
          <p:spPr>
            <a:xfrm>
              <a:off x="4398425" y="2266175"/>
              <a:ext cx="115875" cy="113000"/>
            </a:xfrm>
            <a:custGeom>
              <a:avLst/>
              <a:gdLst/>
              <a:ahLst/>
              <a:cxnLst/>
              <a:rect l="l" t="t" r="r" b="b"/>
              <a:pathLst>
                <a:path w="4635" h="4520" extrusionOk="0">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5" name="Google Shape;1335;p40"/>
            <p:cNvSpPr/>
            <p:nvPr/>
          </p:nvSpPr>
          <p:spPr>
            <a:xfrm>
              <a:off x="3990150" y="2580875"/>
              <a:ext cx="204875" cy="362650"/>
            </a:xfrm>
            <a:custGeom>
              <a:avLst/>
              <a:gdLst/>
              <a:ahLst/>
              <a:cxnLst/>
              <a:rect l="l" t="t" r="r" b="b"/>
              <a:pathLst>
                <a:path w="8195" h="14506" extrusionOk="0">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6" name="Google Shape;1336;p40"/>
            <p:cNvSpPr/>
            <p:nvPr/>
          </p:nvSpPr>
          <p:spPr>
            <a:xfrm>
              <a:off x="3720250" y="2862175"/>
              <a:ext cx="38550" cy="115300"/>
            </a:xfrm>
            <a:custGeom>
              <a:avLst/>
              <a:gdLst/>
              <a:ahLst/>
              <a:cxnLst/>
              <a:rect l="l" t="t" r="r" b="b"/>
              <a:pathLst>
                <a:path w="1542" h="4612" extrusionOk="0">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7" name="Google Shape;1337;p40"/>
            <p:cNvSpPr/>
            <p:nvPr/>
          </p:nvSpPr>
          <p:spPr>
            <a:xfrm>
              <a:off x="5643225" y="2649050"/>
              <a:ext cx="173475" cy="334125"/>
            </a:xfrm>
            <a:custGeom>
              <a:avLst/>
              <a:gdLst/>
              <a:ahLst/>
              <a:cxnLst/>
              <a:rect l="l" t="t" r="r" b="b"/>
              <a:pathLst>
                <a:path w="6939" h="13365" extrusionOk="0">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8" name="Google Shape;1338;p40"/>
            <p:cNvSpPr/>
            <p:nvPr/>
          </p:nvSpPr>
          <p:spPr>
            <a:xfrm>
              <a:off x="4972475" y="2181450"/>
              <a:ext cx="151225" cy="96450"/>
            </a:xfrm>
            <a:custGeom>
              <a:avLst/>
              <a:gdLst/>
              <a:ahLst/>
              <a:cxnLst/>
              <a:rect l="l" t="t" r="r" b="b"/>
              <a:pathLst>
                <a:path w="6049" h="3858" extrusionOk="0">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39" name="Google Shape;1339;p40"/>
            <p:cNvSpPr/>
            <p:nvPr/>
          </p:nvSpPr>
          <p:spPr>
            <a:xfrm>
              <a:off x="4682025" y="2141800"/>
              <a:ext cx="283625" cy="169775"/>
            </a:xfrm>
            <a:custGeom>
              <a:avLst/>
              <a:gdLst/>
              <a:ahLst/>
              <a:cxnLst/>
              <a:rect l="l" t="t" r="r" b="b"/>
              <a:pathLst>
                <a:path w="11345" h="6791" extrusionOk="0">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0" name="Google Shape;1340;p40"/>
            <p:cNvSpPr/>
            <p:nvPr/>
          </p:nvSpPr>
          <p:spPr>
            <a:xfrm>
              <a:off x="6216675" y="3299850"/>
              <a:ext cx="48250" cy="25400"/>
            </a:xfrm>
            <a:custGeom>
              <a:avLst/>
              <a:gdLst/>
              <a:ahLst/>
              <a:cxnLst/>
              <a:rect l="l" t="t" r="r" b="b"/>
              <a:pathLst>
                <a:path w="1930" h="1016" extrusionOk="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1" name="Google Shape;1341;p40"/>
            <p:cNvSpPr/>
            <p:nvPr/>
          </p:nvSpPr>
          <p:spPr>
            <a:xfrm>
              <a:off x="3864050" y="2263900"/>
              <a:ext cx="75925" cy="160375"/>
            </a:xfrm>
            <a:custGeom>
              <a:avLst/>
              <a:gdLst/>
              <a:ahLst/>
              <a:cxnLst/>
              <a:rect l="l" t="t" r="r" b="b"/>
              <a:pathLst>
                <a:path w="3037" h="6415" extrusionOk="0">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2" name="Google Shape;1342;p40"/>
            <p:cNvSpPr/>
            <p:nvPr/>
          </p:nvSpPr>
          <p:spPr>
            <a:xfrm>
              <a:off x="4199275" y="2155475"/>
              <a:ext cx="360100" cy="143550"/>
            </a:xfrm>
            <a:custGeom>
              <a:avLst/>
              <a:gdLst/>
              <a:ahLst/>
              <a:cxnLst/>
              <a:rect l="l" t="t" r="r" b="b"/>
              <a:pathLst>
                <a:path w="14404" h="5742" extrusionOk="0">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3" name="Google Shape;1343;p40"/>
            <p:cNvSpPr/>
            <p:nvPr/>
          </p:nvSpPr>
          <p:spPr>
            <a:xfrm>
              <a:off x="6070875" y="2538075"/>
              <a:ext cx="28850" cy="75625"/>
            </a:xfrm>
            <a:custGeom>
              <a:avLst/>
              <a:gdLst/>
              <a:ahLst/>
              <a:cxnLst/>
              <a:rect l="l" t="t" r="r" b="b"/>
              <a:pathLst>
                <a:path w="1154" h="3025" extrusionOk="0">
                  <a:moveTo>
                    <a:pt x="971" y="2283"/>
                  </a:moveTo>
                  <a:lnTo>
                    <a:pt x="1142" y="834"/>
                  </a:lnTo>
                  <a:lnTo>
                    <a:pt x="1154" y="274"/>
                  </a:lnTo>
                  <a:lnTo>
                    <a:pt x="743" y="1"/>
                  </a:lnTo>
                  <a:lnTo>
                    <a:pt x="275" y="685"/>
                  </a:lnTo>
                  <a:lnTo>
                    <a:pt x="1" y="1587"/>
                  </a:lnTo>
                  <a:lnTo>
                    <a:pt x="206" y="2260"/>
                  </a:lnTo>
                  <a:lnTo>
                    <a:pt x="777" y="302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4" name="Google Shape;1344;p40"/>
            <p:cNvSpPr/>
            <p:nvPr/>
          </p:nvSpPr>
          <p:spPr>
            <a:xfrm>
              <a:off x="4313700" y="3135225"/>
              <a:ext cx="211725" cy="242825"/>
            </a:xfrm>
            <a:custGeom>
              <a:avLst/>
              <a:gdLst/>
              <a:ahLst/>
              <a:cxnLst/>
              <a:rect l="l" t="t" r="r" b="b"/>
              <a:pathLst>
                <a:path w="8469" h="9713" extrusionOk="0">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5" name="Google Shape;1345;p40"/>
            <p:cNvSpPr/>
            <p:nvPr/>
          </p:nvSpPr>
          <p:spPr>
            <a:xfrm>
              <a:off x="4313975" y="3015675"/>
              <a:ext cx="109575" cy="128975"/>
            </a:xfrm>
            <a:custGeom>
              <a:avLst/>
              <a:gdLst/>
              <a:ahLst/>
              <a:cxnLst/>
              <a:rect l="l" t="t" r="r" b="b"/>
              <a:pathLst>
                <a:path w="4383" h="5159" extrusionOk="0">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6" name="Google Shape;1346;p40"/>
            <p:cNvSpPr/>
            <p:nvPr/>
          </p:nvSpPr>
          <p:spPr>
            <a:xfrm>
              <a:off x="4109700" y="1931225"/>
              <a:ext cx="313850" cy="175775"/>
            </a:xfrm>
            <a:custGeom>
              <a:avLst/>
              <a:gdLst/>
              <a:ahLst/>
              <a:cxnLst/>
              <a:rect l="l" t="t" r="r" b="b"/>
              <a:pathLst>
                <a:path w="12554" h="7031" extrusionOk="0">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7" name="Google Shape;1347;p40"/>
            <p:cNvSpPr/>
            <p:nvPr/>
          </p:nvSpPr>
          <p:spPr>
            <a:xfrm>
              <a:off x="2610425" y="3795125"/>
              <a:ext cx="97300" cy="109875"/>
            </a:xfrm>
            <a:custGeom>
              <a:avLst/>
              <a:gdLst/>
              <a:ahLst/>
              <a:cxnLst/>
              <a:rect l="l" t="t" r="r" b="b"/>
              <a:pathLst>
                <a:path w="3892" h="4395" extrusionOk="0">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8" name="Google Shape;1348;p40"/>
            <p:cNvSpPr/>
            <p:nvPr/>
          </p:nvSpPr>
          <p:spPr>
            <a:xfrm>
              <a:off x="586475" y="1543225"/>
              <a:ext cx="1932400" cy="1139800"/>
            </a:xfrm>
            <a:custGeom>
              <a:avLst/>
              <a:gdLst/>
              <a:ahLst/>
              <a:cxnLst/>
              <a:rect l="l" t="t" r="r" b="b"/>
              <a:pathLst>
                <a:path w="77296" h="45592" extrusionOk="0">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49" name="Google Shape;1349;p40"/>
            <p:cNvSpPr/>
            <p:nvPr/>
          </p:nvSpPr>
          <p:spPr>
            <a:xfrm>
              <a:off x="4725950" y="2079875"/>
              <a:ext cx="338975" cy="188625"/>
            </a:xfrm>
            <a:custGeom>
              <a:avLst/>
              <a:gdLst/>
              <a:ahLst/>
              <a:cxnLst/>
              <a:rect l="l" t="t" r="r" b="b"/>
              <a:pathLst>
                <a:path w="13559" h="7545" extrusionOk="0">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0" name="Google Shape;1350;p40"/>
            <p:cNvSpPr/>
            <p:nvPr/>
          </p:nvSpPr>
          <p:spPr>
            <a:xfrm>
              <a:off x="2257775" y="2836225"/>
              <a:ext cx="269925" cy="259650"/>
            </a:xfrm>
            <a:custGeom>
              <a:avLst/>
              <a:gdLst/>
              <a:ahLst/>
              <a:cxnLst/>
              <a:rect l="l" t="t" r="r" b="b"/>
              <a:pathLst>
                <a:path w="10797" h="10386" extrusionOk="0">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1" name="Google Shape;1351;p40"/>
            <p:cNvSpPr/>
            <p:nvPr/>
          </p:nvSpPr>
          <p:spPr>
            <a:xfrm>
              <a:off x="5724250" y="2582300"/>
              <a:ext cx="172625" cy="334400"/>
            </a:xfrm>
            <a:custGeom>
              <a:avLst/>
              <a:gdLst/>
              <a:ahLst/>
              <a:cxnLst/>
              <a:rect l="l" t="t" r="r" b="b"/>
              <a:pathLst>
                <a:path w="6905" h="13376" extrusionOk="0">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2" name="Google Shape;1352;p40"/>
            <p:cNvSpPr/>
            <p:nvPr/>
          </p:nvSpPr>
          <p:spPr>
            <a:xfrm>
              <a:off x="7026375" y="3443925"/>
              <a:ext cx="18575" cy="45100"/>
            </a:xfrm>
            <a:custGeom>
              <a:avLst/>
              <a:gdLst/>
              <a:ahLst/>
              <a:cxnLst/>
              <a:rect l="l" t="t" r="r" b="b"/>
              <a:pathLst>
                <a:path w="743" h="1804" extrusionOk="0">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3" name="Google Shape;1353;p40"/>
            <p:cNvSpPr/>
            <p:nvPr/>
          </p:nvSpPr>
          <p:spPr>
            <a:xfrm>
              <a:off x="4566475" y="2681025"/>
              <a:ext cx="206300" cy="145525"/>
            </a:xfrm>
            <a:custGeom>
              <a:avLst/>
              <a:gdLst/>
              <a:ahLst/>
              <a:cxnLst/>
              <a:rect l="l" t="t" r="r" b="b"/>
              <a:pathLst>
                <a:path w="8252" h="5821" extrusionOk="0">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4" name="Google Shape;1354;p40"/>
            <p:cNvSpPr/>
            <p:nvPr/>
          </p:nvSpPr>
          <p:spPr>
            <a:xfrm>
              <a:off x="4037225" y="3613400"/>
              <a:ext cx="321850" cy="288750"/>
            </a:xfrm>
            <a:custGeom>
              <a:avLst/>
              <a:gdLst/>
              <a:ahLst/>
              <a:cxnLst/>
              <a:rect l="l" t="t" r="r" b="b"/>
              <a:pathLst>
                <a:path w="12874" h="11550" extrusionOk="0">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5" name="Google Shape;1355;p40"/>
            <p:cNvSpPr/>
            <p:nvPr/>
          </p:nvSpPr>
          <p:spPr>
            <a:xfrm>
              <a:off x="4155075" y="3299275"/>
              <a:ext cx="233975" cy="220275"/>
            </a:xfrm>
            <a:custGeom>
              <a:avLst/>
              <a:gdLst/>
              <a:ahLst/>
              <a:cxnLst/>
              <a:rect l="l" t="t" r="r" b="b"/>
              <a:pathLst>
                <a:path w="9359" h="8811" extrusionOk="0">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6" name="Google Shape;1356;p40"/>
            <p:cNvSpPr/>
            <p:nvPr/>
          </p:nvSpPr>
          <p:spPr>
            <a:xfrm>
              <a:off x="4220675" y="3463900"/>
              <a:ext cx="150950" cy="153800"/>
            </a:xfrm>
            <a:custGeom>
              <a:avLst/>
              <a:gdLst/>
              <a:ahLst/>
              <a:cxnLst/>
              <a:rect l="l" t="t" r="r" b="b"/>
              <a:pathLst>
                <a:path w="6038" h="6152" extrusionOk="0">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7" name="Google Shape;1357;p40"/>
            <p:cNvSpPr/>
            <p:nvPr/>
          </p:nvSpPr>
          <p:spPr>
            <a:xfrm>
              <a:off x="4542225" y="2839350"/>
              <a:ext cx="197750" cy="311025"/>
            </a:xfrm>
            <a:custGeom>
              <a:avLst/>
              <a:gdLst/>
              <a:ahLst/>
              <a:cxnLst/>
              <a:rect l="l" t="t" r="r" b="b"/>
              <a:pathLst>
                <a:path w="7910" h="12441" extrusionOk="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8" name="Google Shape;1358;p40"/>
            <p:cNvSpPr/>
            <p:nvPr/>
          </p:nvSpPr>
          <p:spPr>
            <a:xfrm>
              <a:off x="2628975" y="2981450"/>
              <a:ext cx="58225" cy="84175"/>
            </a:xfrm>
            <a:custGeom>
              <a:avLst/>
              <a:gdLst/>
              <a:ahLst/>
              <a:cxnLst/>
              <a:rect l="l" t="t" r="r" b="b"/>
              <a:pathLst>
                <a:path w="2329" h="3367" extrusionOk="0">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59" name="Google Shape;1359;p40"/>
            <p:cNvSpPr/>
            <p:nvPr/>
          </p:nvSpPr>
          <p:spPr>
            <a:xfrm>
              <a:off x="3640650" y="1956900"/>
              <a:ext cx="255375" cy="215450"/>
            </a:xfrm>
            <a:custGeom>
              <a:avLst/>
              <a:gdLst/>
              <a:ahLst/>
              <a:cxnLst/>
              <a:rect l="l" t="t" r="r" b="b"/>
              <a:pathLst>
                <a:path w="10215" h="8618" extrusionOk="0">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0" name="Google Shape;1360;p40"/>
            <p:cNvSpPr/>
            <p:nvPr/>
          </p:nvSpPr>
          <p:spPr>
            <a:xfrm>
              <a:off x="3550500" y="2120100"/>
              <a:ext cx="250800" cy="176350"/>
            </a:xfrm>
            <a:custGeom>
              <a:avLst/>
              <a:gdLst/>
              <a:ahLst/>
              <a:cxnLst/>
              <a:rect l="l" t="t" r="r" b="b"/>
              <a:pathLst>
                <a:path w="10032" h="7054" extrusionOk="0">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1" name="Google Shape;1361;p40"/>
            <p:cNvSpPr/>
            <p:nvPr/>
          </p:nvSpPr>
          <p:spPr>
            <a:xfrm>
              <a:off x="2326825" y="2825950"/>
              <a:ext cx="3450" cy="4300"/>
            </a:xfrm>
            <a:custGeom>
              <a:avLst/>
              <a:gdLst/>
              <a:ahLst/>
              <a:cxnLst/>
              <a:rect l="l" t="t" r="r" b="b"/>
              <a:pathLst>
                <a:path w="138" h="172" extrusionOk="0">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2" name="Google Shape;1362;p40"/>
            <p:cNvSpPr/>
            <p:nvPr/>
          </p:nvSpPr>
          <p:spPr>
            <a:xfrm>
              <a:off x="2474325" y="2697550"/>
              <a:ext cx="3450" cy="2025"/>
            </a:xfrm>
            <a:custGeom>
              <a:avLst/>
              <a:gdLst/>
              <a:ahLst/>
              <a:cxnLst/>
              <a:rect l="l" t="t" r="r" b="b"/>
              <a:pathLst>
                <a:path w="138" h="81" extrusionOk="0">
                  <a:moveTo>
                    <a:pt x="126" y="47"/>
                  </a:moveTo>
                  <a:lnTo>
                    <a:pt x="138" y="12"/>
                  </a:lnTo>
                  <a:lnTo>
                    <a:pt x="104" y="1"/>
                  </a:lnTo>
                  <a:lnTo>
                    <a:pt x="1" y="69"/>
                  </a:lnTo>
                  <a:lnTo>
                    <a:pt x="1" y="8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3" name="Google Shape;1363;p40"/>
            <p:cNvSpPr/>
            <p:nvPr/>
          </p:nvSpPr>
          <p:spPr>
            <a:xfrm>
              <a:off x="3747075" y="2144350"/>
              <a:ext cx="6025" cy="4600"/>
            </a:xfrm>
            <a:custGeom>
              <a:avLst/>
              <a:gdLst/>
              <a:ahLst/>
              <a:cxnLst/>
              <a:rect l="l" t="t" r="r" b="b"/>
              <a:pathLst>
                <a:path w="241" h="184" extrusionOk="0">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4" name="Google Shape;1364;p40"/>
            <p:cNvSpPr/>
            <p:nvPr/>
          </p:nvSpPr>
          <p:spPr>
            <a:xfrm>
              <a:off x="2497150" y="2710400"/>
              <a:ext cx="3750" cy="16000"/>
            </a:xfrm>
            <a:custGeom>
              <a:avLst/>
              <a:gdLst/>
              <a:ahLst/>
              <a:cxnLst/>
              <a:rect l="l" t="t" r="r" b="b"/>
              <a:pathLst>
                <a:path w="150" h="640" extrusionOk="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5" name="Google Shape;1365;p40"/>
            <p:cNvSpPr/>
            <p:nvPr/>
          </p:nvSpPr>
          <p:spPr>
            <a:xfrm>
              <a:off x="2187025" y="2500700"/>
              <a:ext cx="108150" cy="136700"/>
            </a:xfrm>
            <a:custGeom>
              <a:avLst/>
              <a:gdLst/>
              <a:ahLst/>
              <a:cxnLst/>
              <a:rect l="l" t="t" r="r" b="b"/>
              <a:pathLst>
                <a:path w="4326" h="5468" extrusionOk="0">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6" name="Google Shape;1366;p40"/>
            <p:cNvSpPr/>
            <p:nvPr/>
          </p:nvSpPr>
          <p:spPr>
            <a:xfrm>
              <a:off x="2482900" y="2377725"/>
              <a:ext cx="4300" cy="2900"/>
            </a:xfrm>
            <a:custGeom>
              <a:avLst/>
              <a:gdLst/>
              <a:ahLst/>
              <a:cxnLst/>
              <a:rect l="l" t="t" r="r" b="b"/>
              <a:pathLst>
                <a:path w="172" h="116" extrusionOk="0">
                  <a:moveTo>
                    <a:pt x="114" y="81"/>
                  </a:moveTo>
                  <a:lnTo>
                    <a:pt x="171" y="1"/>
                  </a:lnTo>
                  <a:lnTo>
                    <a:pt x="149" y="1"/>
                  </a:lnTo>
                  <a:lnTo>
                    <a:pt x="80" y="69"/>
                  </a:lnTo>
                  <a:lnTo>
                    <a:pt x="0" y="92"/>
                  </a:lnTo>
                  <a:lnTo>
                    <a:pt x="12" y="115"/>
                  </a:lnTo>
                  <a:lnTo>
                    <a:pt x="23" y="11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7" name="Google Shape;1367;p40"/>
            <p:cNvSpPr/>
            <p:nvPr/>
          </p:nvSpPr>
          <p:spPr>
            <a:xfrm>
              <a:off x="2535100" y="2809975"/>
              <a:ext cx="4300" cy="6025"/>
            </a:xfrm>
            <a:custGeom>
              <a:avLst/>
              <a:gdLst/>
              <a:ahLst/>
              <a:cxnLst/>
              <a:rect l="l" t="t" r="r" b="b"/>
              <a:pathLst>
                <a:path w="172" h="241" extrusionOk="0">
                  <a:moveTo>
                    <a:pt x="115" y="206"/>
                  </a:moveTo>
                  <a:lnTo>
                    <a:pt x="172" y="149"/>
                  </a:lnTo>
                  <a:lnTo>
                    <a:pt x="138" y="114"/>
                  </a:lnTo>
                  <a:lnTo>
                    <a:pt x="46" y="0"/>
                  </a:lnTo>
                  <a:lnTo>
                    <a:pt x="1" y="12"/>
                  </a:lnTo>
                  <a:lnTo>
                    <a:pt x="1" y="149"/>
                  </a:lnTo>
                  <a:lnTo>
                    <a:pt x="23" y="194"/>
                  </a:lnTo>
                  <a:lnTo>
                    <a:pt x="92" y="24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8" name="Google Shape;1368;p40"/>
            <p:cNvSpPr/>
            <p:nvPr/>
          </p:nvSpPr>
          <p:spPr>
            <a:xfrm>
              <a:off x="4582175" y="3370025"/>
              <a:ext cx="25700" cy="22850"/>
            </a:xfrm>
            <a:custGeom>
              <a:avLst/>
              <a:gdLst/>
              <a:ahLst/>
              <a:cxnLst/>
              <a:rect l="l" t="t" r="r" b="b"/>
              <a:pathLst>
                <a:path w="1028" h="914" extrusionOk="0">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69" name="Google Shape;1369;p40"/>
            <p:cNvSpPr/>
            <p:nvPr/>
          </p:nvSpPr>
          <p:spPr>
            <a:xfrm>
              <a:off x="3219825" y="2722100"/>
              <a:ext cx="52250" cy="53950"/>
            </a:xfrm>
            <a:custGeom>
              <a:avLst/>
              <a:gdLst/>
              <a:ahLst/>
              <a:cxnLst/>
              <a:rect l="l" t="t" r="r" b="b"/>
              <a:pathLst>
                <a:path w="2090" h="2158" extrusionOk="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0" name="Google Shape;1370;p40"/>
            <p:cNvSpPr/>
            <p:nvPr/>
          </p:nvSpPr>
          <p:spPr>
            <a:xfrm>
              <a:off x="2116850" y="2663600"/>
              <a:ext cx="33975" cy="11150"/>
            </a:xfrm>
            <a:custGeom>
              <a:avLst/>
              <a:gdLst/>
              <a:ahLst/>
              <a:cxnLst/>
              <a:rect l="l" t="t" r="r" b="b"/>
              <a:pathLst>
                <a:path w="1359" h="446" extrusionOk="0">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1" name="Google Shape;1371;p40"/>
            <p:cNvSpPr/>
            <p:nvPr/>
          </p:nvSpPr>
          <p:spPr>
            <a:xfrm>
              <a:off x="2502300" y="2757475"/>
              <a:ext cx="4300" cy="9150"/>
            </a:xfrm>
            <a:custGeom>
              <a:avLst/>
              <a:gdLst/>
              <a:ahLst/>
              <a:cxnLst/>
              <a:rect l="l" t="t" r="r" b="b"/>
              <a:pathLst>
                <a:path w="172" h="366" extrusionOk="0">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2" name="Google Shape;1372;p40"/>
            <p:cNvSpPr/>
            <p:nvPr/>
          </p:nvSpPr>
          <p:spPr>
            <a:xfrm>
              <a:off x="2671775" y="4270150"/>
              <a:ext cx="55925" cy="22575"/>
            </a:xfrm>
            <a:custGeom>
              <a:avLst/>
              <a:gdLst/>
              <a:ahLst/>
              <a:cxnLst/>
              <a:rect l="l" t="t" r="r" b="b"/>
              <a:pathLst>
                <a:path w="2237" h="903" extrusionOk="0">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3" name="Google Shape;1373;p40"/>
            <p:cNvSpPr/>
            <p:nvPr/>
          </p:nvSpPr>
          <p:spPr>
            <a:xfrm>
              <a:off x="3605000" y="1719250"/>
              <a:ext cx="16275" cy="19425"/>
            </a:xfrm>
            <a:custGeom>
              <a:avLst/>
              <a:gdLst/>
              <a:ahLst/>
              <a:cxnLst/>
              <a:rect l="l" t="t" r="r" b="b"/>
              <a:pathLst>
                <a:path w="651" h="777" extrusionOk="0">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4" name="Google Shape;1374;p40"/>
            <p:cNvSpPr/>
            <p:nvPr/>
          </p:nvSpPr>
          <p:spPr>
            <a:xfrm>
              <a:off x="2490875" y="2834500"/>
              <a:ext cx="4025" cy="5175"/>
            </a:xfrm>
            <a:custGeom>
              <a:avLst/>
              <a:gdLst/>
              <a:ahLst/>
              <a:cxnLst/>
              <a:rect l="l" t="t" r="r" b="b"/>
              <a:pathLst>
                <a:path w="161" h="207" extrusionOk="0">
                  <a:moveTo>
                    <a:pt x="58" y="195"/>
                  </a:moveTo>
                  <a:lnTo>
                    <a:pt x="138" y="172"/>
                  </a:lnTo>
                  <a:lnTo>
                    <a:pt x="160" y="12"/>
                  </a:lnTo>
                  <a:lnTo>
                    <a:pt x="115" y="1"/>
                  </a:lnTo>
                  <a:lnTo>
                    <a:pt x="81" y="46"/>
                  </a:lnTo>
                  <a:lnTo>
                    <a:pt x="35" y="115"/>
                  </a:lnTo>
                  <a:lnTo>
                    <a:pt x="35" y="172"/>
                  </a:lnTo>
                  <a:lnTo>
                    <a:pt x="1" y="20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5" name="Google Shape;1375;p40"/>
            <p:cNvSpPr/>
            <p:nvPr/>
          </p:nvSpPr>
          <p:spPr>
            <a:xfrm>
              <a:off x="5953900" y="2600000"/>
              <a:ext cx="8875" cy="8850"/>
            </a:xfrm>
            <a:custGeom>
              <a:avLst/>
              <a:gdLst/>
              <a:ahLst/>
              <a:cxnLst/>
              <a:rect l="l" t="t" r="r" b="b"/>
              <a:pathLst>
                <a:path w="355" h="354" extrusionOk="0">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6" name="Google Shape;1376;p40"/>
            <p:cNvSpPr/>
            <p:nvPr/>
          </p:nvSpPr>
          <p:spPr>
            <a:xfrm>
              <a:off x="2478900" y="2717250"/>
              <a:ext cx="5725" cy="7150"/>
            </a:xfrm>
            <a:custGeom>
              <a:avLst/>
              <a:gdLst/>
              <a:ahLst/>
              <a:cxnLst/>
              <a:rect l="l" t="t" r="r" b="b"/>
              <a:pathLst>
                <a:path w="229" h="286" extrusionOk="0">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7" name="Google Shape;1377;p40"/>
            <p:cNvSpPr/>
            <p:nvPr/>
          </p:nvSpPr>
          <p:spPr>
            <a:xfrm>
              <a:off x="2507725" y="2792275"/>
              <a:ext cx="4000" cy="8600"/>
            </a:xfrm>
            <a:custGeom>
              <a:avLst/>
              <a:gdLst/>
              <a:ahLst/>
              <a:cxnLst/>
              <a:rect l="l" t="t" r="r" b="b"/>
              <a:pathLst>
                <a:path w="160" h="344" extrusionOk="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8" name="Google Shape;1378;p40"/>
            <p:cNvSpPr/>
            <p:nvPr/>
          </p:nvSpPr>
          <p:spPr>
            <a:xfrm>
              <a:off x="3889450" y="2042500"/>
              <a:ext cx="2300" cy="4875"/>
            </a:xfrm>
            <a:custGeom>
              <a:avLst/>
              <a:gdLst/>
              <a:ahLst/>
              <a:cxnLst/>
              <a:rect l="l" t="t" r="r" b="b"/>
              <a:pathLst>
                <a:path w="92" h="195" extrusionOk="0">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79" name="Google Shape;1379;p40"/>
            <p:cNvSpPr/>
            <p:nvPr/>
          </p:nvSpPr>
          <p:spPr>
            <a:xfrm>
              <a:off x="5191300" y="3015675"/>
              <a:ext cx="2300" cy="23125"/>
            </a:xfrm>
            <a:custGeom>
              <a:avLst/>
              <a:gdLst/>
              <a:ahLst/>
              <a:cxnLst/>
              <a:rect l="l" t="t" r="r" b="b"/>
              <a:pathLst>
                <a:path w="92" h="925" extrusionOk="0">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0" name="Google Shape;1380;p40"/>
            <p:cNvSpPr/>
            <p:nvPr/>
          </p:nvSpPr>
          <p:spPr>
            <a:xfrm>
              <a:off x="3988150" y="2293000"/>
              <a:ext cx="7450" cy="6300"/>
            </a:xfrm>
            <a:custGeom>
              <a:avLst/>
              <a:gdLst/>
              <a:ahLst/>
              <a:cxnLst/>
              <a:rect l="l" t="t" r="r" b="b"/>
              <a:pathLst>
                <a:path w="298" h="252" extrusionOk="0">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1" name="Google Shape;1381;p40"/>
            <p:cNvSpPr/>
            <p:nvPr/>
          </p:nvSpPr>
          <p:spPr>
            <a:xfrm>
              <a:off x="2489750" y="2730650"/>
              <a:ext cx="1450" cy="2875"/>
            </a:xfrm>
            <a:custGeom>
              <a:avLst/>
              <a:gdLst/>
              <a:ahLst/>
              <a:cxnLst/>
              <a:rect l="l" t="t" r="r" b="b"/>
              <a:pathLst>
                <a:path w="58" h="115" extrusionOk="0">
                  <a:moveTo>
                    <a:pt x="57" y="69"/>
                  </a:moveTo>
                  <a:lnTo>
                    <a:pt x="46" y="1"/>
                  </a:lnTo>
                  <a:lnTo>
                    <a:pt x="34" y="1"/>
                  </a:lnTo>
                  <a:lnTo>
                    <a:pt x="0" y="58"/>
                  </a:lnTo>
                  <a:lnTo>
                    <a:pt x="0" y="104"/>
                  </a:lnTo>
                  <a:lnTo>
                    <a:pt x="46" y="11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2" name="Google Shape;1382;p40"/>
            <p:cNvSpPr/>
            <p:nvPr/>
          </p:nvSpPr>
          <p:spPr>
            <a:xfrm>
              <a:off x="4848925" y="3565450"/>
              <a:ext cx="9725" cy="12300"/>
            </a:xfrm>
            <a:custGeom>
              <a:avLst/>
              <a:gdLst/>
              <a:ahLst/>
              <a:cxnLst/>
              <a:rect l="l" t="t" r="r" b="b"/>
              <a:pathLst>
                <a:path w="389" h="492" extrusionOk="0">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3" name="Google Shape;1383;p40"/>
            <p:cNvSpPr/>
            <p:nvPr/>
          </p:nvSpPr>
          <p:spPr>
            <a:xfrm>
              <a:off x="6873450" y="3546050"/>
              <a:ext cx="149525" cy="80200"/>
            </a:xfrm>
            <a:custGeom>
              <a:avLst/>
              <a:gdLst/>
              <a:ahLst/>
              <a:cxnLst/>
              <a:rect l="l" t="t" r="r" b="b"/>
              <a:pathLst>
                <a:path w="5981" h="3208" extrusionOk="0">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4" name="Google Shape;1384;p40"/>
            <p:cNvSpPr/>
            <p:nvPr/>
          </p:nvSpPr>
          <p:spPr>
            <a:xfrm>
              <a:off x="7066600" y="3123225"/>
              <a:ext cx="1175" cy="1450"/>
            </a:xfrm>
            <a:custGeom>
              <a:avLst/>
              <a:gdLst/>
              <a:ahLst/>
              <a:cxnLst/>
              <a:rect l="l" t="t" r="r" b="b"/>
              <a:pathLst>
                <a:path w="47" h="58" extrusionOk="0">
                  <a:moveTo>
                    <a:pt x="46" y="35"/>
                  </a:moveTo>
                  <a:lnTo>
                    <a:pt x="46" y="1"/>
                  </a:lnTo>
                  <a:lnTo>
                    <a:pt x="23" y="1"/>
                  </a:lnTo>
                  <a:lnTo>
                    <a:pt x="12" y="1"/>
                  </a:lnTo>
                  <a:lnTo>
                    <a:pt x="1" y="35"/>
                  </a:lnTo>
                  <a:lnTo>
                    <a:pt x="12" y="47"/>
                  </a:lnTo>
                  <a:lnTo>
                    <a:pt x="23" y="5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5" name="Google Shape;1385;p40"/>
            <p:cNvSpPr/>
            <p:nvPr/>
          </p:nvSpPr>
          <p:spPr>
            <a:xfrm>
              <a:off x="1214425" y="3663900"/>
              <a:ext cx="1750" cy="2300"/>
            </a:xfrm>
            <a:custGeom>
              <a:avLst/>
              <a:gdLst/>
              <a:ahLst/>
              <a:cxnLst/>
              <a:rect l="l" t="t" r="r" b="b"/>
              <a:pathLst>
                <a:path w="70" h="92" extrusionOk="0">
                  <a:moveTo>
                    <a:pt x="69" y="80"/>
                  </a:moveTo>
                  <a:lnTo>
                    <a:pt x="69" y="46"/>
                  </a:lnTo>
                  <a:lnTo>
                    <a:pt x="46" y="11"/>
                  </a:lnTo>
                  <a:lnTo>
                    <a:pt x="23" y="0"/>
                  </a:lnTo>
                  <a:lnTo>
                    <a:pt x="1" y="11"/>
                  </a:lnTo>
                  <a:lnTo>
                    <a:pt x="23" y="46"/>
                  </a:lnTo>
                  <a:lnTo>
                    <a:pt x="46" y="80"/>
                  </a:lnTo>
                  <a:lnTo>
                    <a:pt x="69" y="9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6" name="Google Shape;1386;p40"/>
            <p:cNvSpPr/>
            <p:nvPr/>
          </p:nvSpPr>
          <p:spPr>
            <a:xfrm>
              <a:off x="2379600" y="2691850"/>
              <a:ext cx="52250" cy="13150"/>
            </a:xfrm>
            <a:custGeom>
              <a:avLst/>
              <a:gdLst/>
              <a:ahLst/>
              <a:cxnLst/>
              <a:rect l="l" t="t" r="r" b="b"/>
              <a:pathLst>
                <a:path w="2090" h="526" extrusionOk="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7" name="Google Shape;1387;p40"/>
            <p:cNvSpPr/>
            <p:nvPr/>
          </p:nvSpPr>
          <p:spPr>
            <a:xfrm>
              <a:off x="721700" y="3311250"/>
              <a:ext cx="309875" cy="274775"/>
            </a:xfrm>
            <a:custGeom>
              <a:avLst/>
              <a:gdLst/>
              <a:ahLst/>
              <a:cxnLst/>
              <a:rect l="l" t="t" r="r" b="b"/>
              <a:pathLst>
                <a:path w="12395" h="10991" extrusionOk="0">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8" name="Google Shape;1388;p40"/>
            <p:cNvSpPr/>
            <p:nvPr/>
          </p:nvSpPr>
          <p:spPr>
            <a:xfrm>
              <a:off x="5798700" y="3079300"/>
              <a:ext cx="6875" cy="4025"/>
            </a:xfrm>
            <a:custGeom>
              <a:avLst/>
              <a:gdLst/>
              <a:ahLst/>
              <a:cxnLst/>
              <a:rect l="l" t="t" r="r" b="b"/>
              <a:pathLst>
                <a:path w="275" h="161" extrusionOk="0">
                  <a:moveTo>
                    <a:pt x="263" y="103"/>
                  </a:moveTo>
                  <a:lnTo>
                    <a:pt x="275" y="80"/>
                  </a:lnTo>
                  <a:lnTo>
                    <a:pt x="240" y="46"/>
                  </a:lnTo>
                  <a:lnTo>
                    <a:pt x="206" y="35"/>
                  </a:lnTo>
                  <a:lnTo>
                    <a:pt x="126" y="0"/>
                  </a:lnTo>
                  <a:lnTo>
                    <a:pt x="46" y="23"/>
                  </a:lnTo>
                  <a:lnTo>
                    <a:pt x="1" y="103"/>
                  </a:lnTo>
                  <a:lnTo>
                    <a:pt x="126" y="16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89" name="Google Shape;1389;p40"/>
            <p:cNvSpPr/>
            <p:nvPr/>
          </p:nvSpPr>
          <p:spPr>
            <a:xfrm>
              <a:off x="6833800" y="3262175"/>
              <a:ext cx="212850" cy="118425"/>
            </a:xfrm>
            <a:custGeom>
              <a:avLst/>
              <a:gdLst/>
              <a:ahLst/>
              <a:cxnLst/>
              <a:rect l="l" t="t" r="r" b="b"/>
              <a:pathLst>
                <a:path w="8514" h="4737" extrusionOk="0">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0" name="Google Shape;1390;p40"/>
            <p:cNvSpPr/>
            <p:nvPr/>
          </p:nvSpPr>
          <p:spPr>
            <a:xfrm>
              <a:off x="3851225" y="3073600"/>
              <a:ext cx="19700" cy="37675"/>
            </a:xfrm>
            <a:custGeom>
              <a:avLst/>
              <a:gdLst/>
              <a:ahLst/>
              <a:cxnLst/>
              <a:rect l="l" t="t" r="r" b="b"/>
              <a:pathLst>
                <a:path w="788" h="1507" extrusionOk="0">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1" name="Google Shape;1391;p40"/>
            <p:cNvSpPr/>
            <p:nvPr/>
          </p:nvSpPr>
          <p:spPr>
            <a:xfrm>
              <a:off x="2474625" y="2702125"/>
              <a:ext cx="2025" cy="1175"/>
            </a:xfrm>
            <a:custGeom>
              <a:avLst/>
              <a:gdLst/>
              <a:ahLst/>
              <a:cxnLst/>
              <a:rect l="l" t="t" r="r" b="b"/>
              <a:pathLst>
                <a:path w="81" h="47" extrusionOk="0">
                  <a:moveTo>
                    <a:pt x="0" y="1"/>
                  </a:moveTo>
                  <a:lnTo>
                    <a:pt x="0" y="1"/>
                  </a:lnTo>
                  <a:lnTo>
                    <a:pt x="23" y="35"/>
                  </a:lnTo>
                  <a:lnTo>
                    <a:pt x="69" y="46"/>
                  </a:lnTo>
                  <a:lnTo>
                    <a:pt x="80" y="35"/>
                  </a:lnTo>
                  <a:lnTo>
                    <a:pt x="8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2" name="Google Shape;1392;p40"/>
            <p:cNvSpPr/>
            <p:nvPr/>
          </p:nvSpPr>
          <p:spPr>
            <a:xfrm>
              <a:off x="4830100" y="3215675"/>
              <a:ext cx="3150" cy="5150"/>
            </a:xfrm>
            <a:custGeom>
              <a:avLst/>
              <a:gdLst/>
              <a:ahLst/>
              <a:cxnLst/>
              <a:rect l="l" t="t" r="r" b="b"/>
              <a:pathLst>
                <a:path w="126" h="206" extrusionOk="0">
                  <a:moveTo>
                    <a:pt x="126" y="115"/>
                  </a:moveTo>
                  <a:lnTo>
                    <a:pt x="57" y="0"/>
                  </a:lnTo>
                  <a:lnTo>
                    <a:pt x="0" y="46"/>
                  </a:lnTo>
                  <a:lnTo>
                    <a:pt x="35" y="80"/>
                  </a:lnTo>
                  <a:lnTo>
                    <a:pt x="69" y="115"/>
                  </a:lnTo>
                  <a:lnTo>
                    <a:pt x="80" y="172"/>
                  </a:lnTo>
                  <a:lnTo>
                    <a:pt x="126" y="206"/>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3" name="Google Shape;1393;p40"/>
            <p:cNvSpPr/>
            <p:nvPr/>
          </p:nvSpPr>
          <p:spPr>
            <a:xfrm>
              <a:off x="2301725" y="2613975"/>
              <a:ext cx="13725" cy="4875"/>
            </a:xfrm>
            <a:custGeom>
              <a:avLst/>
              <a:gdLst/>
              <a:ahLst/>
              <a:cxnLst/>
              <a:rect l="l" t="t" r="r" b="b"/>
              <a:pathLst>
                <a:path w="549" h="195" extrusionOk="0">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4" name="Google Shape;1394;p40"/>
            <p:cNvSpPr/>
            <p:nvPr/>
          </p:nvSpPr>
          <p:spPr>
            <a:xfrm>
              <a:off x="275475" y="3533500"/>
              <a:ext cx="13725" cy="65375"/>
            </a:xfrm>
            <a:custGeom>
              <a:avLst/>
              <a:gdLst/>
              <a:ahLst/>
              <a:cxnLst/>
              <a:rect l="l" t="t" r="r" b="b"/>
              <a:pathLst>
                <a:path w="549" h="2615" extrusionOk="0">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5" name="Google Shape;1395;p40"/>
            <p:cNvSpPr/>
            <p:nvPr/>
          </p:nvSpPr>
          <p:spPr>
            <a:xfrm>
              <a:off x="2486325" y="2855050"/>
              <a:ext cx="28825" cy="28550"/>
            </a:xfrm>
            <a:custGeom>
              <a:avLst/>
              <a:gdLst/>
              <a:ahLst/>
              <a:cxnLst/>
              <a:rect l="l" t="t" r="r" b="b"/>
              <a:pathLst>
                <a:path w="1153" h="1142" extrusionOk="0">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6" name="Google Shape;1396;p40"/>
            <p:cNvSpPr/>
            <p:nvPr/>
          </p:nvSpPr>
          <p:spPr>
            <a:xfrm>
              <a:off x="2500575" y="2809125"/>
              <a:ext cx="5450" cy="15125"/>
            </a:xfrm>
            <a:custGeom>
              <a:avLst/>
              <a:gdLst/>
              <a:ahLst/>
              <a:cxnLst/>
              <a:rect l="l" t="t" r="r" b="b"/>
              <a:pathLst>
                <a:path w="218" h="605" extrusionOk="0">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7" name="Google Shape;1397;p40"/>
            <p:cNvSpPr/>
            <p:nvPr/>
          </p:nvSpPr>
          <p:spPr>
            <a:xfrm>
              <a:off x="2444375" y="2686725"/>
              <a:ext cx="8875" cy="8000"/>
            </a:xfrm>
            <a:custGeom>
              <a:avLst/>
              <a:gdLst/>
              <a:ahLst/>
              <a:cxnLst/>
              <a:rect l="l" t="t" r="r" b="b"/>
              <a:pathLst>
                <a:path w="355" h="320" extrusionOk="0">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8" name="Google Shape;1398;p40"/>
            <p:cNvSpPr/>
            <p:nvPr/>
          </p:nvSpPr>
          <p:spPr>
            <a:xfrm>
              <a:off x="2437825" y="2695000"/>
              <a:ext cx="7425" cy="15425"/>
            </a:xfrm>
            <a:custGeom>
              <a:avLst/>
              <a:gdLst/>
              <a:ahLst/>
              <a:cxnLst/>
              <a:rect l="l" t="t" r="r" b="b"/>
              <a:pathLst>
                <a:path w="297" h="617" extrusionOk="0">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399" name="Google Shape;1399;p40"/>
            <p:cNvSpPr/>
            <p:nvPr/>
          </p:nvSpPr>
          <p:spPr>
            <a:xfrm>
              <a:off x="4331675" y="2302700"/>
              <a:ext cx="40825" cy="24850"/>
            </a:xfrm>
            <a:custGeom>
              <a:avLst/>
              <a:gdLst/>
              <a:ahLst/>
              <a:cxnLst/>
              <a:rect l="l" t="t" r="r" b="b"/>
              <a:pathLst>
                <a:path w="1633" h="994" extrusionOk="0">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400" name="Google Shape;1400;p40"/>
            <p:cNvSpPr/>
            <p:nvPr/>
          </p:nvSpPr>
          <p:spPr>
            <a:xfrm>
              <a:off x="4806425" y="3585425"/>
              <a:ext cx="12000" cy="11450"/>
            </a:xfrm>
            <a:custGeom>
              <a:avLst/>
              <a:gdLst/>
              <a:ahLst/>
              <a:cxnLst/>
              <a:rect l="l" t="t" r="r" b="b"/>
              <a:pathLst>
                <a:path w="480" h="458" extrusionOk="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401" name="Google Shape;1401;p40"/>
            <p:cNvSpPr/>
            <p:nvPr/>
          </p:nvSpPr>
          <p:spPr>
            <a:xfrm>
              <a:off x="4617550" y="3399400"/>
              <a:ext cx="3725" cy="7450"/>
            </a:xfrm>
            <a:custGeom>
              <a:avLst/>
              <a:gdLst/>
              <a:ahLst/>
              <a:cxnLst/>
              <a:rect l="l" t="t" r="r" b="b"/>
              <a:pathLst>
                <a:path w="149" h="298" extrusionOk="0">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402" name="Google Shape;1402;p40"/>
            <p:cNvSpPr/>
            <p:nvPr/>
          </p:nvSpPr>
          <p:spPr>
            <a:xfrm>
              <a:off x="2506275" y="2774600"/>
              <a:ext cx="7175" cy="10300"/>
            </a:xfrm>
            <a:custGeom>
              <a:avLst/>
              <a:gdLst/>
              <a:ahLst/>
              <a:cxnLst/>
              <a:rect l="l" t="t" r="r" b="b"/>
              <a:pathLst>
                <a:path w="287" h="412" extrusionOk="0">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403" name="Google Shape;1403;p40"/>
            <p:cNvSpPr/>
            <p:nvPr/>
          </p:nvSpPr>
          <p:spPr>
            <a:xfrm>
              <a:off x="2497450" y="2737500"/>
              <a:ext cx="12000" cy="14300"/>
            </a:xfrm>
            <a:custGeom>
              <a:avLst/>
              <a:gdLst/>
              <a:ahLst/>
              <a:cxnLst/>
              <a:rect l="l" t="t" r="r" b="b"/>
              <a:pathLst>
                <a:path w="480" h="572" extrusionOk="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404" name="Google Shape;1404;p40"/>
            <p:cNvSpPr/>
            <p:nvPr/>
          </p:nvSpPr>
          <p:spPr>
            <a:xfrm>
              <a:off x="2360200" y="2833075"/>
              <a:ext cx="3175" cy="6025"/>
            </a:xfrm>
            <a:custGeom>
              <a:avLst/>
              <a:gdLst/>
              <a:ahLst/>
              <a:cxnLst/>
              <a:rect l="l" t="t" r="r" b="b"/>
              <a:pathLst>
                <a:path w="127" h="241" extrusionOk="0">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1405" name="Google Shape;1405;p40"/>
            <p:cNvSpPr/>
            <p:nvPr/>
          </p:nvSpPr>
          <p:spPr>
            <a:xfrm>
              <a:off x="3369625" y="2448500"/>
              <a:ext cx="92750" cy="36525"/>
            </a:xfrm>
            <a:custGeom>
              <a:avLst/>
              <a:gdLst/>
              <a:ahLst/>
              <a:cxnLst/>
              <a:rect l="l" t="t" r="r" b="b"/>
              <a:pathLst>
                <a:path w="3710" h="1461" extrusionOk="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grpSp>
      <p:sp>
        <p:nvSpPr>
          <p:cNvPr id="1406" name="Google Shape;1406;p40"/>
          <p:cNvSpPr txBox="1">
            <a:spLocks noGrp="1"/>
          </p:cNvSpPr>
          <p:nvPr>
            <p:ph type="body" idx="3"/>
          </p:nvPr>
        </p:nvSpPr>
        <p:spPr>
          <a:xfrm>
            <a:off x="8378500" y="2318375"/>
            <a:ext cx="3397800" cy="15534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1400"/>
              <a:buNone/>
            </a:pPr>
            <a:r>
              <a:rPr lang="en"/>
              <a:t>You can use maps to show your offices or markets. Or as charts, highlighting the countries and adding your data.</a:t>
            </a:r>
            <a:endParaRPr/>
          </a:p>
          <a:p>
            <a:pPr marL="0" lvl="0" indent="0" algn="l" rtl="0">
              <a:lnSpc>
                <a:spcPct val="100000"/>
              </a:lnSpc>
              <a:spcBef>
                <a:spcPts val="0"/>
              </a:spcBef>
              <a:spcAft>
                <a:spcPts val="0"/>
              </a:spcAft>
              <a:buSzPts val="1400"/>
              <a:buNone/>
            </a:pPr>
            <a:endParaRPr/>
          </a:p>
        </p:txBody>
      </p:sp>
      <p:sp>
        <p:nvSpPr>
          <p:cNvPr id="1407" name="Google Shape;1407;p40"/>
          <p:cNvSpPr txBox="1">
            <a:spLocks noGrp="1"/>
          </p:cNvSpPr>
          <p:nvPr>
            <p:ph type="body" idx="4"/>
          </p:nvPr>
        </p:nvSpPr>
        <p:spPr>
          <a:xfrm>
            <a:off x="8378500" y="3973300"/>
            <a:ext cx="3397800" cy="15534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1400"/>
              <a:buNone/>
            </a:pPr>
            <a:r>
              <a:rPr lang="en"/>
              <a:t>You can double click on the desired country and change fill color.</a:t>
            </a:r>
            <a:endParaRPr/>
          </a:p>
          <a:p>
            <a:pPr marL="0" lvl="0" indent="0" algn="l" rtl="0">
              <a:lnSpc>
                <a:spcPct val="100000"/>
              </a:lnSpc>
              <a:spcBef>
                <a:spcPts val="0"/>
              </a:spcBef>
              <a:spcAft>
                <a:spcPts val="0"/>
              </a:spcAft>
              <a:buSzPts val="1400"/>
              <a:buNone/>
            </a:pPr>
            <a:endParaRPr/>
          </a:p>
        </p:txBody>
      </p:sp>
      <p:grpSp>
        <p:nvGrpSpPr>
          <p:cNvPr id="1408" name="Google Shape;1408;p40"/>
          <p:cNvGrpSpPr/>
          <p:nvPr/>
        </p:nvGrpSpPr>
        <p:grpSpPr>
          <a:xfrm>
            <a:off x="1996991" y="2939858"/>
            <a:ext cx="302593" cy="210133"/>
            <a:chOff x="1311950" y="2876549"/>
            <a:chExt cx="4529830" cy="3145704"/>
          </a:xfrm>
        </p:grpSpPr>
        <p:sp>
          <p:nvSpPr>
            <p:cNvPr id="1409" name="Google Shape;1409;p40"/>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10" name="Google Shape;1410;p40"/>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11" name="Google Shape;1411;p40"/>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12" name="Google Shape;1412;p40"/>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grpSp>
      <p:grpSp>
        <p:nvGrpSpPr>
          <p:cNvPr id="1413" name="Google Shape;1413;p40"/>
          <p:cNvGrpSpPr/>
          <p:nvPr/>
        </p:nvGrpSpPr>
        <p:grpSpPr>
          <a:xfrm>
            <a:off x="3916216" y="2641383"/>
            <a:ext cx="302593" cy="210133"/>
            <a:chOff x="1311950" y="2876549"/>
            <a:chExt cx="4529830" cy="3145704"/>
          </a:xfrm>
        </p:grpSpPr>
        <p:sp>
          <p:nvSpPr>
            <p:cNvPr id="1414" name="Google Shape;1414;p40"/>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15" name="Google Shape;1415;p40"/>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16" name="Google Shape;1416;p40"/>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17" name="Google Shape;1417;p40"/>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grpSp>
      <p:grpSp>
        <p:nvGrpSpPr>
          <p:cNvPr id="1418" name="Google Shape;1418;p40"/>
          <p:cNvGrpSpPr/>
          <p:nvPr/>
        </p:nvGrpSpPr>
        <p:grpSpPr>
          <a:xfrm>
            <a:off x="6945291" y="4840808"/>
            <a:ext cx="302593" cy="210133"/>
            <a:chOff x="1311950" y="2876549"/>
            <a:chExt cx="4529830" cy="3145704"/>
          </a:xfrm>
        </p:grpSpPr>
        <p:sp>
          <p:nvSpPr>
            <p:cNvPr id="1419" name="Google Shape;1419;p40"/>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20" name="Google Shape;1420;p40"/>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21" name="Google Shape;1421;p40"/>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22" name="Google Shape;1422;p40"/>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grpSp>
      <p:grpSp>
        <p:nvGrpSpPr>
          <p:cNvPr id="1423" name="Google Shape;1423;p40"/>
          <p:cNvGrpSpPr/>
          <p:nvPr/>
        </p:nvGrpSpPr>
        <p:grpSpPr>
          <a:xfrm>
            <a:off x="2642916" y="4840808"/>
            <a:ext cx="302593" cy="210133"/>
            <a:chOff x="1311950" y="2876549"/>
            <a:chExt cx="4529830" cy="3145704"/>
          </a:xfrm>
        </p:grpSpPr>
        <p:sp>
          <p:nvSpPr>
            <p:cNvPr id="1424" name="Google Shape;1424;p40"/>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25" name="Google Shape;1425;p40"/>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26" name="Google Shape;1426;p40"/>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sp>
          <p:nvSpPr>
            <p:cNvPr id="1427" name="Google Shape;1427;p40"/>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5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41"/>
          <p:cNvSpPr/>
          <p:nvPr/>
        </p:nvSpPr>
        <p:spPr>
          <a:xfrm>
            <a:off x="91" y="1790006"/>
            <a:ext cx="10058310" cy="3275761"/>
          </a:xfrm>
          <a:custGeom>
            <a:avLst/>
            <a:gdLst/>
            <a:ahLst/>
            <a:cxnLst/>
            <a:rect l="l" t="t" r="r" b="b"/>
            <a:pathLst>
              <a:path w="11276803" h="3275761" extrusionOk="0">
                <a:moveTo>
                  <a:pt x="0" y="1676325"/>
                </a:moveTo>
                <a:cubicBezTo>
                  <a:pt x="295012" y="1673138"/>
                  <a:pt x="593666" y="1669405"/>
                  <a:pt x="878480" y="1592739"/>
                </a:cubicBezTo>
                <a:cubicBezTo>
                  <a:pt x="1163293" y="1516072"/>
                  <a:pt x="1437454" y="1357002"/>
                  <a:pt x="1591880" y="1105605"/>
                </a:cubicBezTo>
                <a:cubicBezTo>
                  <a:pt x="1746306" y="854208"/>
                  <a:pt x="1753863" y="502470"/>
                  <a:pt x="1561468" y="278844"/>
                </a:cubicBezTo>
                <a:cubicBezTo>
                  <a:pt x="1369073" y="55217"/>
                  <a:pt x="969259" y="30087"/>
                  <a:pt x="787336" y="262272"/>
                </a:cubicBezTo>
                <a:cubicBezTo>
                  <a:pt x="629085" y="464136"/>
                  <a:pt x="683899" y="777450"/>
                  <a:pt x="858266" y="965565"/>
                </a:cubicBezTo>
                <a:cubicBezTo>
                  <a:pt x="1032632" y="1153681"/>
                  <a:pt x="1295320" y="1235447"/>
                  <a:pt x="1550542" y="1260304"/>
                </a:cubicBezTo>
                <a:cubicBezTo>
                  <a:pt x="1805764" y="1285162"/>
                  <a:pt x="2063444" y="1260850"/>
                  <a:pt x="2319576" y="1275237"/>
                </a:cubicBezTo>
                <a:cubicBezTo>
                  <a:pt x="2692711" y="1296179"/>
                  <a:pt x="3074406" y="1408174"/>
                  <a:pt x="3346745" y="1664033"/>
                </a:cubicBezTo>
                <a:cubicBezTo>
                  <a:pt x="3619085" y="1919983"/>
                  <a:pt x="3755664" y="2339100"/>
                  <a:pt x="3610981" y="2683645"/>
                </a:cubicBezTo>
                <a:cubicBezTo>
                  <a:pt x="3466298" y="3028190"/>
                  <a:pt x="3003020" y="3222588"/>
                  <a:pt x="2685700" y="3025185"/>
                </a:cubicBezTo>
                <a:cubicBezTo>
                  <a:pt x="2437854" y="2870941"/>
                  <a:pt x="2346436" y="2529674"/>
                  <a:pt x="2435213" y="2251507"/>
                </a:cubicBezTo>
                <a:cubicBezTo>
                  <a:pt x="2523990" y="1973431"/>
                  <a:pt x="2762731" y="1761096"/>
                  <a:pt x="3031793" y="1647826"/>
                </a:cubicBezTo>
                <a:cubicBezTo>
                  <a:pt x="3300854" y="1534556"/>
                  <a:pt x="3598780" y="1509334"/>
                  <a:pt x="3890696" y="1510882"/>
                </a:cubicBezTo>
                <a:cubicBezTo>
                  <a:pt x="4255363" y="1512794"/>
                  <a:pt x="4624219" y="1554041"/>
                  <a:pt x="4981966" y="1483657"/>
                </a:cubicBezTo>
                <a:cubicBezTo>
                  <a:pt x="5339805" y="1413273"/>
                  <a:pt x="5697734" y="1202667"/>
                  <a:pt x="5820474" y="859307"/>
                </a:cubicBezTo>
                <a:cubicBezTo>
                  <a:pt x="5943304" y="515946"/>
                  <a:pt x="5720224" y="57767"/>
                  <a:pt x="5355921" y="40376"/>
                </a:cubicBezTo>
                <a:cubicBezTo>
                  <a:pt x="4980327" y="22438"/>
                  <a:pt x="4717822" y="466868"/>
                  <a:pt x="4780557" y="837636"/>
                </a:cubicBezTo>
                <a:cubicBezTo>
                  <a:pt x="4843293" y="1208404"/>
                  <a:pt x="5120458" y="1501777"/>
                  <a:pt x="5394619" y="1759093"/>
                </a:cubicBezTo>
                <a:cubicBezTo>
                  <a:pt x="5668780" y="2016408"/>
                  <a:pt x="5964520" y="2279005"/>
                  <a:pt x="6086258" y="2634749"/>
                </a:cubicBezTo>
                <a:cubicBezTo>
                  <a:pt x="6138613" y="2787719"/>
                  <a:pt x="6153364" y="2964270"/>
                  <a:pt x="6074056" y="3105220"/>
                </a:cubicBezTo>
                <a:cubicBezTo>
                  <a:pt x="5994749" y="3246171"/>
                  <a:pt x="5798985" y="3326206"/>
                  <a:pt x="5662041" y="3240343"/>
                </a:cubicBezTo>
                <a:cubicBezTo>
                  <a:pt x="5505066" y="3141915"/>
                  <a:pt x="5517176" y="2892612"/>
                  <a:pt x="5636729" y="2751024"/>
                </a:cubicBezTo>
                <a:cubicBezTo>
                  <a:pt x="5756282" y="2609437"/>
                  <a:pt x="5942212" y="2546974"/>
                  <a:pt x="6117216" y="2486151"/>
                </a:cubicBezTo>
                <a:cubicBezTo>
                  <a:pt x="6933324" y="2202339"/>
                  <a:pt x="7714286" y="1817640"/>
                  <a:pt x="8436609" y="1343527"/>
                </a:cubicBezTo>
                <a:cubicBezTo>
                  <a:pt x="8680267" y="1183637"/>
                  <a:pt x="8929752" y="997980"/>
                  <a:pt x="9034736" y="726187"/>
                </a:cubicBezTo>
                <a:cubicBezTo>
                  <a:pt x="9139720" y="454394"/>
                  <a:pt x="9027088" y="80166"/>
                  <a:pt x="8744095" y="10510"/>
                </a:cubicBezTo>
                <a:cubicBezTo>
                  <a:pt x="8507539" y="-47673"/>
                  <a:pt x="8257599" y="143994"/>
                  <a:pt x="8201328" y="381005"/>
                </a:cubicBezTo>
                <a:cubicBezTo>
                  <a:pt x="8145057" y="618016"/>
                  <a:pt x="8249860" y="871508"/>
                  <a:pt x="8418490" y="1047331"/>
                </a:cubicBezTo>
                <a:cubicBezTo>
                  <a:pt x="8587119" y="1223154"/>
                  <a:pt x="8811748" y="1333693"/>
                  <a:pt x="9037013" y="1426476"/>
                </a:cubicBezTo>
                <a:cubicBezTo>
                  <a:pt x="10029400" y="1835213"/>
                  <a:pt x="10815145" y="1449248"/>
                  <a:pt x="11276803" y="745305"/>
                </a:cubicBezTo>
              </a:path>
            </a:pathLst>
          </a:custGeom>
          <a:noFill/>
          <a:ln w="38100" cap="flat" cmpd="sng">
            <a:solidFill>
              <a:schemeClr val="lt2"/>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433" name="Google Shape;1433;p41"/>
          <p:cNvSpPr txBox="1">
            <a:spLocks noGrp="1"/>
          </p:cNvSpPr>
          <p:nvPr>
            <p:ph type="title"/>
          </p:nvPr>
        </p:nvSpPr>
        <p:spPr>
          <a:xfrm>
            <a:off x="415600" y="974367"/>
            <a:ext cx="113607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a:t>And this is a timeline or process</a:t>
            </a:r>
            <a:endParaRPr/>
          </a:p>
        </p:txBody>
      </p:sp>
      <p:sp>
        <p:nvSpPr>
          <p:cNvPr id="1434" name="Google Shape;1434;p41"/>
          <p:cNvSpPr txBox="1">
            <a:spLocks noGrp="1"/>
          </p:cNvSpPr>
          <p:nvPr>
            <p:ph type="subTitle" idx="1"/>
          </p:nvPr>
        </p:nvSpPr>
        <p:spPr>
          <a:xfrm>
            <a:off x="415600" y="2316000"/>
            <a:ext cx="1612200" cy="6069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2100"/>
              </a:spcAft>
              <a:buSzPts val="2200"/>
              <a:buNone/>
            </a:pPr>
            <a:r>
              <a:rPr lang="en" sz="2000">
                <a:solidFill>
                  <a:schemeClr val="accent1"/>
                </a:solidFill>
                <a:latin typeface="Denk One"/>
                <a:ea typeface="Denk One"/>
                <a:cs typeface="Denk One"/>
                <a:sym typeface="Denk One"/>
              </a:rPr>
              <a:t>Monday</a:t>
            </a:r>
            <a:endParaRPr sz="2000">
              <a:solidFill>
                <a:schemeClr val="accent1"/>
              </a:solidFill>
              <a:latin typeface="Denk One"/>
              <a:ea typeface="Denk One"/>
              <a:cs typeface="Denk One"/>
              <a:sym typeface="Denk One"/>
            </a:endParaRPr>
          </a:p>
        </p:txBody>
      </p:sp>
      <p:sp>
        <p:nvSpPr>
          <p:cNvPr id="1435" name="Google Shape;1435;p41"/>
          <p:cNvSpPr txBox="1">
            <a:spLocks noGrp="1"/>
          </p:cNvSpPr>
          <p:nvPr>
            <p:ph type="body" idx="7"/>
          </p:nvPr>
        </p:nvSpPr>
        <p:spPr>
          <a:xfrm>
            <a:off x="2320169" y="3739079"/>
            <a:ext cx="1612200" cy="1857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600"/>
              <a:buNone/>
            </a:pPr>
            <a:r>
              <a:rPr lang="en"/>
              <a:t>Lorem ipsum dolor sit amet, consectetuer adipiscing elit.</a:t>
            </a:r>
            <a:endParaRPr/>
          </a:p>
        </p:txBody>
      </p:sp>
      <p:sp>
        <p:nvSpPr>
          <p:cNvPr id="1436" name="Google Shape;1436;p41"/>
          <p:cNvSpPr txBox="1">
            <a:spLocks noGrp="1"/>
          </p:cNvSpPr>
          <p:nvPr>
            <p:ph type="subTitle" idx="2"/>
          </p:nvPr>
        </p:nvSpPr>
        <p:spPr>
          <a:xfrm>
            <a:off x="2320171" y="3230400"/>
            <a:ext cx="1612200" cy="6069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2100"/>
              </a:spcAft>
              <a:buSzPts val="2200"/>
              <a:buNone/>
            </a:pPr>
            <a:r>
              <a:rPr lang="en" sz="2000">
                <a:solidFill>
                  <a:schemeClr val="accent1"/>
                </a:solidFill>
                <a:latin typeface="Denk One"/>
                <a:ea typeface="Denk One"/>
                <a:cs typeface="Denk One"/>
                <a:sym typeface="Denk One"/>
              </a:rPr>
              <a:t>Tuesday</a:t>
            </a:r>
            <a:endParaRPr sz="2000">
              <a:solidFill>
                <a:schemeClr val="accent1"/>
              </a:solidFill>
              <a:latin typeface="Denk One"/>
              <a:ea typeface="Denk One"/>
              <a:cs typeface="Denk One"/>
              <a:sym typeface="Denk One"/>
            </a:endParaRPr>
          </a:p>
        </p:txBody>
      </p:sp>
      <p:sp>
        <p:nvSpPr>
          <p:cNvPr id="1437" name="Google Shape;1437;p41"/>
          <p:cNvSpPr txBox="1">
            <a:spLocks noGrp="1"/>
          </p:cNvSpPr>
          <p:nvPr>
            <p:ph type="body" idx="8"/>
          </p:nvPr>
        </p:nvSpPr>
        <p:spPr>
          <a:xfrm>
            <a:off x="4224738" y="2857625"/>
            <a:ext cx="1612200" cy="1857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600"/>
              <a:buNone/>
            </a:pPr>
            <a:r>
              <a:rPr lang="en"/>
              <a:t>Lorem ipsum dolor sit amet, consectetuer adipiscing elit.</a:t>
            </a:r>
            <a:endParaRPr/>
          </a:p>
        </p:txBody>
      </p:sp>
      <p:sp>
        <p:nvSpPr>
          <p:cNvPr id="1438" name="Google Shape;1438;p41"/>
          <p:cNvSpPr txBox="1">
            <a:spLocks noGrp="1"/>
          </p:cNvSpPr>
          <p:nvPr>
            <p:ph type="subTitle" idx="3"/>
          </p:nvPr>
        </p:nvSpPr>
        <p:spPr>
          <a:xfrm>
            <a:off x="4224742" y="2342500"/>
            <a:ext cx="1612200" cy="6069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2100"/>
              </a:spcAft>
              <a:buSzPts val="2200"/>
              <a:buNone/>
            </a:pPr>
            <a:r>
              <a:rPr lang="en" sz="2000">
                <a:solidFill>
                  <a:schemeClr val="accent1"/>
                </a:solidFill>
                <a:latin typeface="Denk One"/>
                <a:ea typeface="Denk One"/>
                <a:cs typeface="Denk One"/>
                <a:sym typeface="Denk One"/>
              </a:rPr>
              <a:t>Wednesday</a:t>
            </a:r>
            <a:endParaRPr sz="2000">
              <a:solidFill>
                <a:schemeClr val="accent1"/>
              </a:solidFill>
              <a:latin typeface="Denk One"/>
              <a:ea typeface="Denk One"/>
              <a:cs typeface="Denk One"/>
              <a:sym typeface="Denk One"/>
            </a:endParaRPr>
          </a:p>
        </p:txBody>
      </p:sp>
      <p:sp>
        <p:nvSpPr>
          <p:cNvPr id="1439" name="Google Shape;1439;p41"/>
          <p:cNvSpPr txBox="1">
            <a:spLocks noGrp="1"/>
          </p:cNvSpPr>
          <p:nvPr>
            <p:ph type="body" idx="9"/>
          </p:nvPr>
        </p:nvSpPr>
        <p:spPr>
          <a:xfrm>
            <a:off x="6129307" y="3739079"/>
            <a:ext cx="1612200" cy="1857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600"/>
              <a:buNone/>
            </a:pPr>
            <a:r>
              <a:rPr lang="en"/>
              <a:t>Lorem ipsum dolor sit amet, consectetuer adipiscing elit.</a:t>
            </a:r>
            <a:endParaRPr/>
          </a:p>
        </p:txBody>
      </p:sp>
      <p:sp>
        <p:nvSpPr>
          <p:cNvPr id="1440" name="Google Shape;1440;p41"/>
          <p:cNvSpPr txBox="1">
            <a:spLocks noGrp="1"/>
          </p:cNvSpPr>
          <p:nvPr>
            <p:ph type="subTitle" idx="4"/>
          </p:nvPr>
        </p:nvSpPr>
        <p:spPr>
          <a:xfrm>
            <a:off x="6129313" y="3256900"/>
            <a:ext cx="1612200" cy="6069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2100"/>
              </a:spcAft>
              <a:buSzPts val="2200"/>
              <a:buNone/>
            </a:pPr>
            <a:r>
              <a:rPr lang="en" sz="2000">
                <a:solidFill>
                  <a:schemeClr val="accent1"/>
                </a:solidFill>
                <a:latin typeface="Denk One"/>
                <a:ea typeface="Denk One"/>
                <a:cs typeface="Denk One"/>
                <a:sym typeface="Denk One"/>
              </a:rPr>
              <a:t>Thursday</a:t>
            </a:r>
            <a:endParaRPr sz="2000">
              <a:solidFill>
                <a:schemeClr val="accent1"/>
              </a:solidFill>
              <a:latin typeface="Denk One"/>
              <a:ea typeface="Denk One"/>
              <a:cs typeface="Denk One"/>
              <a:sym typeface="Denk One"/>
            </a:endParaRPr>
          </a:p>
        </p:txBody>
      </p:sp>
      <p:sp>
        <p:nvSpPr>
          <p:cNvPr id="1441" name="Google Shape;1441;p41"/>
          <p:cNvSpPr txBox="1">
            <a:spLocks noGrp="1"/>
          </p:cNvSpPr>
          <p:nvPr>
            <p:ph type="subTitle" idx="5"/>
          </p:nvPr>
        </p:nvSpPr>
        <p:spPr>
          <a:xfrm>
            <a:off x="8033883" y="2316000"/>
            <a:ext cx="1612200" cy="6069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2100"/>
              </a:spcAft>
              <a:buSzPts val="2200"/>
              <a:buNone/>
            </a:pPr>
            <a:r>
              <a:rPr lang="en" sz="2000">
                <a:solidFill>
                  <a:schemeClr val="accent1"/>
                </a:solidFill>
                <a:latin typeface="Denk One"/>
                <a:ea typeface="Denk One"/>
                <a:cs typeface="Denk One"/>
                <a:sym typeface="Denk One"/>
              </a:rPr>
              <a:t>Friday</a:t>
            </a:r>
            <a:endParaRPr sz="2000">
              <a:solidFill>
                <a:schemeClr val="accent1"/>
              </a:solidFill>
              <a:latin typeface="Denk One"/>
              <a:ea typeface="Denk One"/>
              <a:cs typeface="Denk One"/>
              <a:sym typeface="Denk One"/>
            </a:endParaRPr>
          </a:p>
        </p:txBody>
      </p:sp>
      <p:sp>
        <p:nvSpPr>
          <p:cNvPr id="1442" name="Google Shape;1442;p41"/>
          <p:cNvSpPr txBox="1">
            <a:spLocks noGrp="1"/>
          </p:cNvSpPr>
          <p:nvPr>
            <p:ph type="body" idx="6"/>
          </p:nvPr>
        </p:nvSpPr>
        <p:spPr>
          <a:xfrm>
            <a:off x="415600" y="2857625"/>
            <a:ext cx="1612200" cy="1857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600"/>
              <a:buNone/>
            </a:pPr>
            <a:r>
              <a:rPr lang="en"/>
              <a:t>Lorem ipsum dolor sit amet, consectetuer adipiscing elit.</a:t>
            </a:r>
            <a:endParaRPr/>
          </a:p>
        </p:txBody>
      </p:sp>
      <p:sp>
        <p:nvSpPr>
          <p:cNvPr id="1443" name="Google Shape;1443;p41"/>
          <p:cNvSpPr txBox="1">
            <a:spLocks noGrp="1"/>
          </p:cNvSpPr>
          <p:nvPr>
            <p:ph type="body" idx="13"/>
          </p:nvPr>
        </p:nvSpPr>
        <p:spPr>
          <a:xfrm>
            <a:off x="8033875" y="2857625"/>
            <a:ext cx="1612200" cy="18579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600"/>
              <a:buNone/>
            </a:pPr>
            <a:r>
              <a:rPr lang="en"/>
              <a:t>Lorem ipsum dolor sit amet, consectetuer adipiscing elit.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47"/>
        <p:cNvGrpSpPr/>
        <p:nvPr/>
      </p:nvGrpSpPr>
      <p:grpSpPr>
        <a:xfrm>
          <a:off x="0" y="0"/>
          <a:ext cx="0" cy="0"/>
          <a:chOff x="0" y="0"/>
          <a:chExt cx="0" cy="0"/>
        </a:xfrm>
      </p:grpSpPr>
      <p:sp>
        <p:nvSpPr>
          <p:cNvPr id="1448" name="Google Shape;1448;p42"/>
          <p:cNvSpPr txBox="1">
            <a:spLocks noGrp="1"/>
          </p:cNvSpPr>
          <p:nvPr>
            <p:ph type="title"/>
          </p:nvPr>
        </p:nvSpPr>
        <p:spPr>
          <a:xfrm rot="-472690">
            <a:off x="921769" y="1608051"/>
            <a:ext cx="3213025" cy="678807"/>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a:t>Presenting a website?</a:t>
            </a:r>
            <a:endParaRPr/>
          </a:p>
        </p:txBody>
      </p:sp>
      <p:grpSp>
        <p:nvGrpSpPr>
          <p:cNvPr id="1449" name="Google Shape;1449;p42"/>
          <p:cNvGrpSpPr/>
          <p:nvPr/>
        </p:nvGrpSpPr>
        <p:grpSpPr>
          <a:xfrm>
            <a:off x="6922857" y="1936221"/>
            <a:ext cx="4670652" cy="3905411"/>
            <a:chOff x="1295331" y="1868507"/>
            <a:chExt cx="4365503" cy="3647530"/>
          </a:xfrm>
        </p:grpSpPr>
        <p:grpSp>
          <p:nvGrpSpPr>
            <p:cNvPr id="1450" name="Google Shape;1450;p42"/>
            <p:cNvGrpSpPr/>
            <p:nvPr/>
          </p:nvGrpSpPr>
          <p:grpSpPr>
            <a:xfrm>
              <a:off x="1295331" y="1868507"/>
              <a:ext cx="4365503" cy="3647530"/>
              <a:chOff x="6679223" y="1947864"/>
              <a:chExt cx="3956410" cy="3325308"/>
            </a:xfrm>
          </p:grpSpPr>
          <p:grpSp>
            <p:nvGrpSpPr>
              <p:cNvPr id="1451" name="Google Shape;1451;p42"/>
              <p:cNvGrpSpPr/>
              <p:nvPr/>
            </p:nvGrpSpPr>
            <p:grpSpPr>
              <a:xfrm>
                <a:off x="7996402" y="4725653"/>
                <a:ext cx="1328920" cy="547519"/>
                <a:chOff x="7059929" y="5060917"/>
                <a:chExt cx="1328920" cy="547519"/>
              </a:xfrm>
            </p:grpSpPr>
            <p:sp>
              <p:nvSpPr>
                <p:cNvPr id="1452" name="Google Shape;1452;p42"/>
                <p:cNvSpPr/>
                <p:nvPr/>
              </p:nvSpPr>
              <p:spPr>
                <a:xfrm rot="10800000">
                  <a:off x="7059929" y="5578436"/>
                  <a:ext cx="1322100" cy="30000"/>
                </a:xfrm>
                <a:prstGeom prst="trapezoid">
                  <a:avLst>
                    <a:gd name="adj" fmla="val 142327"/>
                  </a:avLst>
                </a:prstGeom>
                <a:solidFill>
                  <a:srgbClr val="707887"/>
                </a:solidFill>
                <a:ln>
                  <a:noFill/>
                </a:ln>
                <a:effectLst>
                  <a:outerShdw blurRad="63500" sx="102000" sy="102000" algn="ctr" rotWithShape="0">
                    <a:srgbClr val="000000">
                      <a:alpha val="40000"/>
                    </a:srgbClr>
                  </a:outerShdw>
                </a:effectLst>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sp>
              <p:nvSpPr>
                <p:cNvPr id="1453" name="Google Shape;1453;p42"/>
                <p:cNvSpPr/>
                <p:nvPr/>
              </p:nvSpPr>
              <p:spPr>
                <a:xfrm>
                  <a:off x="7187465" y="5060917"/>
                  <a:ext cx="1067100" cy="428400"/>
                </a:xfrm>
                <a:prstGeom prst="trapezoid">
                  <a:avLst>
                    <a:gd name="adj" fmla="val 15083"/>
                  </a:avLst>
                </a:prstGeom>
                <a:solidFill>
                  <a:srgbClr val="D8D8D8"/>
                </a:solidFill>
                <a:ln>
                  <a:noFill/>
                </a:ln>
                <a:effectLst>
                  <a:outerShdw blurRad="63500" sx="102000" sy="102000" algn="ctr" rotWithShape="0">
                    <a:srgbClr val="000000">
                      <a:alpha val="40000"/>
                    </a:srgbClr>
                  </a:outerShdw>
                </a:effectLst>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sp>
              <p:nvSpPr>
                <p:cNvPr id="1454" name="Google Shape;1454;p42"/>
                <p:cNvSpPr/>
                <p:nvPr/>
              </p:nvSpPr>
              <p:spPr>
                <a:xfrm>
                  <a:off x="7066749" y="5488243"/>
                  <a:ext cx="1322100" cy="93600"/>
                </a:xfrm>
                <a:prstGeom prst="trapezoid">
                  <a:avLst>
                    <a:gd name="adj" fmla="val 142327"/>
                  </a:avLst>
                </a:prstGeom>
                <a:solidFill>
                  <a:srgbClr val="FFFFFF"/>
                </a:solidFill>
                <a:ln>
                  <a:noFill/>
                </a:ln>
                <a:effectLst>
                  <a:outerShdw blurRad="63500" sx="102000" sy="102000" algn="ctr" rotWithShape="0">
                    <a:srgbClr val="000000">
                      <a:alpha val="40000"/>
                    </a:srgbClr>
                  </a:outerShdw>
                </a:effectLst>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grpSp>
          <p:grpSp>
            <p:nvGrpSpPr>
              <p:cNvPr id="1455" name="Google Shape;1455;p42"/>
              <p:cNvGrpSpPr/>
              <p:nvPr/>
            </p:nvGrpSpPr>
            <p:grpSpPr>
              <a:xfrm>
                <a:off x="6679223" y="1947864"/>
                <a:ext cx="3956410" cy="2777787"/>
                <a:chOff x="5742750" y="2283128"/>
                <a:chExt cx="3956410" cy="2777787"/>
              </a:xfrm>
            </p:grpSpPr>
            <p:sp>
              <p:nvSpPr>
                <p:cNvPr id="1456" name="Google Shape;1456;p42"/>
                <p:cNvSpPr/>
                <p:nvPr/>
              </p:nvSpPr>
              <p:spPr>
                <a:xfrm>
                  <a:off x="5742760" y="2283128"/>
                  <a:ext cx="3956400" cy="2777700"/>
                </a:xfrm>
                <a:prstGeom prst="roundRect">
                  <a:avLst>
                    <a:gd name="adj" fmla="val 3377"/>
                  </a:avLst>
                </a:prstGeom>
                <a:solidFill>
                  <a:srgbClr val="262626"/>
                </a:solidFill>
                <a:ln w="12700" cap="flat" cmpd="sng">
                  <a:solidFill>
                    <a:srgbClr val="393536"/>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sp>
              <p:nvSpPr>
                <p:cNvPr id="1457" name="Google Shape;1457;p42"/>
                <p:cNvSpPr/>
                <p:nvPr/>
              </p:nvSpPr>
              <p:spPr>
                <a:xfrm rot="10800000">
                  <a:off x="5742750" y="4752515"/>
                  <a:ext cx="3956400" cy="308400"/>
                </a:xfrm>
                <a:prstGeom prst="round2SameRect">
                  <a:avLst>
                    <a:gd name="adj1" fmla="val 19571"/>
                    <a:gd name="adj2" fmla="val 0"/>
                  </a:avLst>
                </a:prstGeom>
                <a:solidFill>
                  <a:srgbClr val="FFFFFF"/>
                </a:solidFill>
                <a:ln w="12700" cap="flat" cmpd="sng">
                  <a:solidFill>
                    <a:srgbClr val="C6CFD6"/>
                  </a:solidFill>
                  <a:prstDash val="solid"/>
                  <a:miter lim="800000"/>
                  <a:headEnd type="none" w="sm" len="sm"/>
                  <a:tailEnd type="none" w="sm" len="sm"/>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grpSp>
        </p:grpSp>
        <p:sp>
          <p:nvSpPr>
            <p:cNvPr id="1458" name="Google Shape;1458;p42"/>
            <p:cNvSpPr/>
            <p:nvPr/>
          </p:nvSpPr>
          <p:spPr>
            <a:xfrm>
              <a:off x="3370018" y="1929853"/>
              <a:ext cx="108000" cy="108000"/>
            </a:xfrm>
            <a:prstGeom prst="ellipse">
              <a:avLst/>
            </a:prstGeom>
            <a:solidFill>
              <a:srgbClr val="000000"/>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grpSp>
      <p:pic>
        <p:nvPicPr>
          <p:cNvPr id="1459" name="Google Shape;1459;p42"/>
          <p:cNvPicPr preferRelativeResize="0"/>
          <p:nvPr/>
        </p:nvPicPr>
        <p:blipFill rotWithShape="1">
          <a:blip r:embed="rId3">
            <a:alphaModFix/>
          </a:blip>
          <a:srcRect l="9003" t="11994" r="8995" b="11993"/>
          <a:stretch/>
        </p:blipFill>
        <p:spPr>
          <a:xfrm>
            <a:off x="6970450" y="2235375"/>
            <a:ext cx="4575450" cy="2496099"/>
          </a:xfrm>
          <a:prstGeom prst="rect">
            <a:avLst/>
          </a:prstGeom>
          <a:noFill/>
          <a:ln>
            <a:noFill/>
          </a:ln>
        </p:spPr>
      </p:pic>
      <p:sp>
        <p:nvSpPr>
          <p:cNvPr id="1460" name="Google Shape;1460;p42"/>
          <p:cNvSpPr txBox="1">
            <a:spLocks noGrp="1"/>
          </p:cNvSpPr>
          <p:nvPr>
            <p:ph type="body" idx="1"/>
          </p:nvPr>
        </p:nvSpPr>
        <p:spPr>
          <a:xfrm rot="-472699">
            <a:off x="1290799" y="3300706"/>
            <a:ext cx="3263301" cy="2469143"/>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SzPts val="1800"/>
              <a:buNone/>
            </a:pPr>
            <a:r>
              <a:rPr lang="en"/>
              <a:t>If you are presenting a website, an internet product or an app, you can place a screenshot of it here.</a:t>
            </a:r>
            <a:endParaRPr/>
          </a:p>
          <a:p>
            <a:pPr marL="0" lvl="0" indent="0" algn="l" rtl="0">
              <a:lnSpc>
                <a:spcPct val="115000"/>
              </a:lnSpc>
              <a:spcBef>
                <a:spcPts val="2100"/>
              </a:spcBef>
              <a:spcAft>
                <a:spcPts val="2100"/>
              </a:spcAft>
              <a:buSzPts val="1800"/>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64"/>
        <p:cNvGrpSpPr/>
        <p:nvPr/>
      </p:nvGrpSpPr>
      <p:grpSpPr>
        <a:xfrm>
          <a:off x="0" y="0"/>
          <a:ext cx="0" cy="0"/>
          <a:chOff x="0" y="0"/>
          <a:chExt cx="0" cy="0"/>
        </a:xfrm>
      </p:grpSpPr>
      <p:sp>
        <p:nvSpPr>
          <p:cNvPr id="1465" name="Google Shape;1465;p43"/>
          <p:cNvSpPr txBox="1">
            <a:spLocks noGrp="1"/>
          </p:cNvSpPr>
          <p:nvPr>
            <p:ph type="title"/>
          </p:nvPr>
        </p:nvSpPr>
        <p:spPr>
          <a:xfrm>
            <a:off x="7358700" y="1202975"/>
            <a:ext cx="3945600" cy="13071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a:t>Presenting a website?</a:t>
            </a:r>
            <a:endParaRPr/>
          </a:p>
        </p:txBody>
      </p:sp>
      <p:sp>
        <p:nvSpPr>
          <p:cNvPr id="1466" name="Google Shape;1466;p43"/>
          <p:cNvSpPr txBox="1">
            <a:spLocks noGrp="1"/>
          </p:cNvSpPr>
          <p:nvPr>
            <p:ph type="body" idx="1"/>
          </p:nvPr>
        </p:nvSpPr>
        <p:spPr>
          <a:xfrm>
            <a:off x="7358775" y="2781950"/>
            <a:ext cx="3945600" cy="28332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800"/>
              <a:buNone/>
            </a:pPr>
            <a:r>
              <a:rPr lang="en"/>
              <a:t>If you are presenting a website, an internet product or an app, you can place a screenshot of it here.</a:t>
            </a:r>
            <a:endParaRPr/>
          </a:p>
        </p:txBody>
      </p:sp>
      <p:grpSp>
        <p:nvGrpSpPr>
          <p:cNvPr id="1467" name="Google Shape;1467;p43"/>
          <p:cNvGrpSpPr/>
          <p:nvPr/>
        </p:nvGrpSpPr>
        <p:grpSpPr>
          <a:xfrm>
            <a:off x="234613" y="2063449"/>
            <a:ext cx="5523080" cy="2833275"/>
            <a:chOff x="3289100" y="2648488"/>
            <a:chExt cx="5622600" cy="2876421"/>
          </a:xfrm>
        </p:grpSpPr>
        <p:grpSp>
          <p:nvGrpSpPr>
            <p:cNvPr id="1468" name="Google Shape;1468;p43"/>
            <p:cNvGrpSpPr/>
            <p:nvPr/>
          </p:nvGrpSpPr>
          <p:grpSpPr>
            <a:xfrm>
              <a:off x="3289100" y="2648488"/>
              <a:ext cx="5622600" cy="2876421"/>
              <a:chOff x="1059475" y="2296088"/>
              <a:chExt cx="5622600" cy="2876421"/>
            </a:xfrm>
          </p:grpSpPr>
          <p:sp>
            <p:nvSpPr>
              <p:cNvPr id="1469" name="Google Shape;1469;p43"/>
              <p:cNvSpPr/>
              <p:nvPr/>
            </p:nvSpPr>
            <p:spPr>
              <a:xfrm>
                <a:off x="1709623" y="2296088"/>
                <a:ext cx="4319700" cy="2813400"/>
              </a:xfrm>
              <a:prstGeom prst="roundRect">
                <a:avLst>
                  <a:gd name="adj" fmla="val 4487"/>
                </a:avLst>
              </a:prstGeom>
              <a:solidFill>
                <a:srgbClr val="262626"/>
              </a:solidFill>
              <a:ln w="38100" cap="flat" cmpd="sng">
                <a:solidFill>
                  <a:srgbClr val="BFBFBF"/>
                </a:solidFill>
                <a:prstDash val="solid"/>
                <a:miter lim="800000"/>
                <a:headEnd type="none" w="sm" len="sm"/>
                <a:tailEnd type="none" w="sm" len="sm"/>
              </a:ln>
              <a:effectLst>
                <a:outerShdw blurRad="57150" dist="19050" dir="5400000" algn="bl" rotWithShape="0">
                  <a:srgbClr val="000000">
                    <a:alpha val="49803"/>
                  </a:srgbClr>
                </a:outerShdw>
              </a:effectLst>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grpSp>
            <p:nvGrpSpPr>
              <p:cNvPr id="1470" name="Google Shape;1470;p43"/>
              <p:cNvGrpSpPr/>
              <p:nvPr/>
            </p:nvGrpSpPr>
            <p:grpSpPr>
              <a:xfrm>
                <a:off x="1059475" y="5078309"/>
                <a:ext cx="5622600" cy="94200"/>
                <a:chOff x="1059475" y="5076025"/>
                <a:chExt cx="5622600" cy="188400"/>
              </a:xfrm>
            </p:grpSpPr>
            <p:sp>
              <p:nvSpPr>
                <p:cNvPr id="1471" name="Google Shape;1471;p43"/>
                <p:cNvSpPr/>
                <p:nvPr/>
              </p:nvSpPr>
              <p:spPr>
                <a:xfrm>
                  <a:off x="1059475" y="5076025"/>
                  <a:ext cx="5622600" cy="188400"/>
                </a:xfrm>
                <a:prstGeom prst="roundRect">
                  <a:avLst>
                    <a:gd name="adj" fmla="val 35520"/>
                  </a:avLst>
                </a:prstGeom>
                <a:solidFill>
                  <a:srgbClr val="BFBFBF"/>
                </a:solidFill>
                <a:ln>
                  <a:noFill/>
                </a:ln>
                <a:effectLst>
                  <a:outerShdw blurRad="57150" dist="19050" dir="5400000" algn="bl" rotWithShape="0">
                    <a:srgbClr val="000000">
                      <a:alpha val="49803"/>
                    </a:srgbClr>
                  </a:outerShdw>
                </a:effectLst>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sp>
              <p:nvSpPr>
                <p:cNvPr id="1472" name="Google Shape;1472;p43"/>
                <p:cNvSpPr/>
                <p:nvPr/>
              </p:nvSpPr>
              <p:spPr>
                <a:xfrm>
                  <a:off x="3354359" y="5081221"/>
                  <a:ext cx="1030351" cy="131148"/>
                </a:xfrm>
                <a:custGeom>
                  <a:avLst/>
                  <a:gdLst/>
                  <a:ahLst/>
                  <a:cxnLst/>
                  <a:rect l="l" t="t" r="r" b="b"/>
                  <a:pathLst>
                    <a:path w="1030351" h="131148" extrusionOk="0">
                      <a:moveTo>
                        <a:pt x="0" y="0"/>
                      </a:moveTo>
                      <a:lnTo>
                        <a:pt x="1030351" y="0"/>
                      </a:lnTo>
                      <a:lnTo>
                        <a:pt x="995408" y="51827"/>
                      </a:lnTo>
                      <a:cubicBezTo>
                        <a:pt x="946399" y="100836"/>
                        <a:pt x="878694" y="131148"/>
                        <a:pt x="803909" y="131148"/>
                      </a:cubicBezTo>
                      <a:lnTo>
                        <a:pt x="226441" y="131148"/>
                      </a:lnTo>
                      <a:cubicBezTo>
                        <a:pt x="151656" y="131148"/>
                        <a:pt x="83951" y="100836"/>
                        <a:pt x="34942" y="51827"/>
                      </a:cubicBezTo>
                      <a:close/>
                    </a:path>
                  </a:pathLst>
                </a:custGeom>
                <a:solidFill>
                  <a:srgbClr val="A5A5A5"/>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grpSp>
        </p:grpSp>
        <p:sp>
          <p:nvSpPr>
            <p:cNvPr id="1473" name="Google Shape;1473;p43"/>
            <p:cNvSpPr/>
            <p:nvPr/>
          </p:nvSpPr>
          <p:spPr>
            <a:xfrm>
              <a:off x="6037018" y="2768053"/>
              <a:ext cx="97200" cy="97200"/>
            </a:xfrm>
            <a:prstGeom prst="ellipse">
              <a:avLst/>
            </a:prstGeom>
            <a:solidFill>
              <a:srgbClr val="171717"/>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grpSp>
      <p:pic>
        <p:nvPicPr>
          <p:cNvPr id="1474" name="Google Shape;1474;p43"/>
          <p:cNvPicPr preferRelativeResize="0"/>
          <p:nvPr/>
        </p:nvPicPr>
        <p:blipFill rotWithShape="1">
          <a:blip r:embed="rId3">
            <a:alphaModFix/>
          </a:blip>
          <a:srcRect l="10930" t="6588" r="7068" b="13147"/>
          <a:stretch/>
        </p:blipFill>
        <p:spPr>
          <a:xfrm>
            <a:off x="949125" y="2320975"/>
            <a:ext cx="4070301" cy="2344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38"/>
          <p:cNvSpPr txBox="1">
            <a:spLocks noGrp="1"/>
          </p:cNvSpPr>
          <p:nvPr>
            <p:ph type="title"/>
          </p:nvPr>
        </p:nvSpPr>
        <p:spPr>
          <a:xfrm>
            <a:off x="110845" y="101963"/>
            <a:ext cx="10911900" cy="7635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4000"/>
              <a:buNone/>
            </a:pPr>
            <a:r>
              <a:rPr lang="en" dirty="0">
                <a:latin typeface="+mj-lt"/>
              </a:rPr>
              <a:t>SOMMAIRE</a:t>
            </a:r>
            <a:endParaRPr dirty="0">
              <a:latin typeface="+mj-lt"/>
            </a:endParaRPr>
          </a:p>
        </p:txBody>
      </p:sp>
      <p:sp>
        <p:nvSpPr>
          <p:cNvPr id="1101" name="Google Shape;1101;p38"/>
          <p:cNvSpPr txBox="1">
            <a:spLocks noGrp="1"/>
          </p:cNvSpPr>
          <p:nvPr>
            <p:ph type="body" idx="8"/>
          </p:nvPr>
        </p:nvSpPr>
        <p:spPr>
          <a:xfrm>
            <a:off x="4470750" y="4503811"/>
            <a:ext cx="3250500" cy="8340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600"/>
              <a:buNone/>
            </a:pPr>
            <a:r>
              <a:rPr lang="en" sz="2000" b="1" dirty="0"/>
              <a:t>PRESENTATION DE LA SOLUTION</a:t>
            </a:r>
            <a:endParaRPr sz="2000" b="1" dirty="0"/>
          </a:p>
        </p:txBody>
      </p:sp>
      <p:sp>
        <p:nvSpPr>
          <p:cNvPr id="1103" name="Google Shape;1103;p38"/>
          <p:cNvSpPr txBox="1">
            <a:spLocks noGrp="1"/>
          </p:cNvSpPr>
          <p:nvPr>
            <p:ph type="body" idx="13"/>
          </p:nvPr>
        </p:nvSpPr>
        <p:spPr>
          <a:xfrm>
            <a:off x="432709" y="2384619"/>
            <a:ext cx="3250500" cy="8340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2000"/>
              <a:buNone/>
            </a:pPr>
            <a:r>
              <a:rPr lang="fr-FR" sz="2000" b="1" dirty="0"/>
              <a:t>INTRODUCTION</a:t>
            </a:r>
          </a:p>
          <a:p>
            <a:pPr marL="0" lvl="0" indent="0" algn="l" rtl="0">
              <a:lnSpc>
                <a:spcPct val="115000"/>
              </a:lnSpc>
              <a:spcBef>
                <a:spcPts val="2100"/>
              </a:spcBef>
              <a:spcAft>
                <a:spcPts val="2100"/>
              </a:spcAft>
              <a:buSzPts val="1600"/>
              <a:buNone/>
            </a:pPr>
            <a:endParaRPr sz="2000" b="1" dirty="0"/>
          </a:p>
        </p:txBody>
      </p:sp>
      <p:sp>
        <p:nvSpPr>
          <p:cNvPr id="1105" name="Google Shape;1105;p38"/>
          <p:cNvSpPr txBox="1">
            <a:spLocks noGrp="1"/>
          </p:cNvSpPr>
          <p:nvPr>
            <p:ph type="body" idx="15"/>
          </p:nvPr>
        </p:nvSpPr>
        <p:spPr>
          <a:xfrm>
            <a:off x="360959" y="4550426"/>
            <a:ext cx="3250500" cy="8340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600"/>
              <a:buNone/>
            </a:pPr>
            <a:r>
              <a:rPr lang="en" sz="2000" b="1" dirty="0"/>
              <a:t>ETUDE ET CRITIQUE  DE L’EXISTANT </a:t>
            </a:r>
            <a:endParaRPr sz="2000" b="1" dirty="0"/>
          </a:p>
        </p:txBody>
      </p:sp>
      <p:sp>
        <p:nvSpPr>
          <p:cNvPr id="1109" name="Google Shape;1109;p38"/>
          <p:cNvSpPr txBox="1">
            <a:spLocks noGrp="1"/>
          </p:cNvSpPr>
          <p:nvPr>
            <p:ph type="body" idx="7"/>
          </p:nvPr>
        </p:nvSpPr>
        <p:spPr>
          <a:xfrm>
            <a:off x="4401453" y="2260727"/>
            <a:ext cx="3250500" cy="8340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600"/>
              <a:buNone/>
            </a:pPr>
            <a:r>
              <a:rPr lang="en" sz="2000" b="1" dirty="0"/>
              <a:t>PRESENTATION DU PROJET</a:t>
            </a:r>
            <a:endParaRPr sz="2000" b="1" dirty="0"/>
          </a:p>
        </p:txBody>
      </p:sp>
      <p:sp>
        <p:nvSpPr>
          <p:cNvPr id="1110" name="Google Shape;1110;p38"/>
          <p:cNvSpPr txBox="1">
            <a:spLocks noGrp="1"/>
          </p:cNvSpPr>
          <p:nvPr>
            <p:ph type="body" idx="9"/>
          </p:nvPr>
        </p:nvSpPr>
        <p:spPr>
          <a:xfrm>
            <a:off x="8513684" y="4550426"/>
            <a:ext cx="3250500" cy="8340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Clr>
                <a:schemeClr val="dk1"/>
              </a:buClr>
              <a:buSzPts val="1100"/>
              <a:buFont typeface="Arial"/>
              <a:buNone/>
            </a:pPr>
            <a:r>
              <a:rPr lang="en" sz="2000" b="1" dirty="0"/>
              <a:t>MODELISATION </a:t>
            </a:r>
            <a:endParaRPr sz="2000" b="1" dirty="0"/>
          </a:p>
        </p:txBody>
      </p:sp>
      <p:sp>
        <p:nvSpPr>
          <p:cNvPr id="1111" name="Google Shape;1111;p38"/>
          <p:cNvSpPr txBox="1">
            <a:spLocks noGrp="1"/>
          </p:cNvSpPr>
          <p:nvPr>
            <p:ph type="body" idx="14"/>
          </p:nvPr>
        </p:nvSpPr>
        <p:spPr>
          <a:xfrm>
            <a:off x="8370197" y="2345595"/>
            <a:ext cx="3250500" cy="8340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600"/>
              <a:buNone/>
            </a:pPr>
            <a:r>
              <a:rPr lang="af-ZA" sz="2000" b="1" dirty="0"/>
              <a:t>PROBLEMATIQUE</a:t>
            </a:r>
            <a:endParaRPr sz="2000" b="1" dirty="0"/>
          </a:p>
        </p:txBody>
      </p:sp>
      <p:grpSp>
        <p:nvGrpSpPr>
          <p:cNvPr id="1112" name="Google Shape;1112;p38"/>
          <p:cNvGrpSpPr/>
          <p:nvPr/>
        </p:nvGrpSpPr>
        <p:grpSpPr>
          <a:xfrm>
            <a:off x="480289" y="1445976"/>
            <a:ext cx="1142648" cy="788324"/>
            <a:chOff x="842656" y="1869788"/>
            <a:chExt cx="1142648" cy="788324"/>
          </a:xfrm>
        </p:grpSpPr>
        <p:grpSp>
          <p:nvGrpSpPr>
            <p:cNvPr id="1113" name="Google Shape;1113;p38"/>
            <p:cNvGrpSpPr/>
            <p:nvPr/>
          </p:nvGrpSpPr>
          <p:grpSpPr>
            <a:xfrm>
              <a:off x="842656" y="1869788"/>
              <a:ext cx="1041861" cy="723512"/>
              <a:chOff x="1311950" y="2876549"/>
              <a:chExt cx="4529830" cy="3145704"/>
            </a:xfrm>
          </p:grpSpPr>
          <p:sp>
            <p:nvSpPr>
              <p:cNvPr id="1114" name="Google Shape;1114;p38"/>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15" name="Google Shape;1115;p38"/>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16" name="Google Shape;1116;p38"/>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17" name="Google Shape;1117;p38"/>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1118" name="Google Shape;1118;p38"/>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a:solidFill>
                  <a:srgbClr val="000000"/>
                </a:solidFill>
                <a:latin typeface="Arial"/>
                <a:ea typeface="Arial"/>
                <a:cs typeface="Arial"/>
                <a:sym typeface="Arial"/>
              </a:endParaRPr>
            </a:p>
          </p:txBody>
        </p:sp>
        <p:sp>
          <p:nvSpPr>
            <p:cNvPr id="1119" name="Google Shape;1119;p38"/>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a:solidFill>
                    <a:srgbClr val="FFFFFF"/>
                  </a:solidFill>
                  <a:latin typeface="Denk One"/>
                  <a:ea typeface="Denk One"/>
                  <a:cs typeface="Denk One"/>
                  <a:sym typeface="Denk One"/>
                </a:rPr>
                <a:t>1</a:t>
              </a:r>
              <a:endParaRPr sz="1100" b="0" i="0" u="none" strike="noStrike" cap="none">
                <a:solidFill>
                  <a:srgbClr val="000000"/>
                </a:solidFill>
                <a:latin typeface="Arial"/>
                <a:ea typeface="Arial"/>
                <a:cs typeface="Arial"/>
                <a:sym typeface="Arial"/>
              </a:endParaRPr>
            </a:p>
          </p:txBody>
        </p:sp>
      </p:grpSp>
      <p:grpSp>
        <p:nvGrpSpPr>
          <p:cNvPr id="1120" name="Google Shape;1120;p38"/>
          <p:cNvGrpSpPr/>
          <p:nvPr/>
        </p:nvGrpSpPr>
        <p:grpSpPr>
          <a:xfrm>
            <a:off x="4664887" y="1434038"/>
            <a:ext cx="1142648" cy="788324"/>
            <a:chOff x="842656" y="1869788"/>
            <a:chExt cx="1142648" cy="788324"/>
          </a:xfrm>
        </p:grpSpPr>
        <p:grpSp>
          <p:nvGrpSpPr>
            <p:cNvPr id="1121" name="Google Shape;1121;p38"/>
            <p:cNvGrpSpPr/>
            <p:nvPr/>
          </p:nvGrpSpPr>
          <p:grpSpPr>
            <a:xfrm>
              <a:off x="842656" y="1869788"/>
              <a:ext cx="1041861" cy="723512"/>
              <a:chOff x="1311950" y="2876549"/>
              <a:chExt cx="4529830" cy="3145704"/>
            </a:xfrm>
          </p:grpSpPr>
          <p:sp>
            <p:nvSpPr>
              <p:cNvPr id="1122" name="Google Shape;1122;p38"/>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23" name="Google Shape;1123;p38"/>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24" name="Google Shape;1124;p38"/>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25" name="Google Shape;1125;p38"/>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grpSp>
        <p:sp>
          <p:nvSpPr>
            <p:cNvPr id="1126" name="Google Shape;1126;p38"/>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a:solidFill>
                  <a:srgbClr val="000000"/>
                </a:solidFill>
                <a:latin typeface="Arial"/>
                <a:ea typeface="Arial"/>
                <a:cs typeface="Arial"/>
                <a:sym typeface="Arial"/>
              </a:endParaRPr>
            </a:p>
          </p:txBody>
        </p:sp>
        <p:sp>
          <p:nvSpPr>
            <p:cNvPr id="1127" name="Google Shape;1127;p38"/>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a:solidFill>
                    <a:srgbClr val="FFFFFF"/>
                  </a:solidFill>
                  <a:latin typeface="Denk One"/>
                  <a:ea typeface="Denk One"/>
                  <a:cs typeface="Denk One"/>
                  <a:sym typeface="Denk One"/>
                </a:rPr>
                <a:t>2</a:t>
              </a:r>
              <a:endParaRPr sz="1100" b="0" i="0" u="none" strike="noStrike" cap="none">
                <a:solidFill>
                  <a:srgbClr val="000000"/>
                </a:solidFill>
                <a:latin typeface="Arial"/>
                <a:ea typeface="Arial"/>
                <a:cs typeface="Arial"/>
                <a:sym typeface="Arial"/>
              </a:endParaRPr>
            </a:p>
          </p:txBody>
        </p:sp>
      </p:grpSp>
      <p:grpSp>
        <p:nvGrpSpPr>
          <p:cNvPr id="1128" name="Google Shape;1128;p38"/>
          <p:cNvGrpSpPr/>
          <p:nvPr/>
        </p:nvGrpSpPr>
        <p:grpSpPr>
          <a:xfrm>
            <a:off x="8513684" y="1534229"/>
            <a:ext cx="1142648" cy="788324"/>
            <a:chOff x="842656" y="1869788"/>
            <a:chExt cx="1142648" cy="788324"/>
          </a:xfrm>
        </p:grpSpPr>
        <p:grpSp>
          <p:nvGrpSpPr>
            <p:cNvPr id="1129" name="Google Shape;1129;p38"/>
            <p:cNvGrpSpPr/>
            <p:nvPr/>
          </p:nvGrpSpPr>
          <p:grpSpPr>
            <a:xfrm>
              <a:off x="842656" y="1869788"/>
              <a:ext cx="1041861" cy="723512"/>
              <a:chOff x="1311950" y="2876549"/>
              <a:chExt cx="4529830" cy="3145704"/>
            </a:xfrm>
          </p:grpSpPr>
          <p:sp>
            <p:nvSpPr>
              <p:cNvPr id="1130" name="Google Shape;1130;p38"/>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sp>
            <p:nvSpPr>
              <p:cNvPr id="1131" name="Google Shape;1131;p38"/>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32" name="Google Shape;1132;p38"/>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133" name="Google Shape;1133;p38"/>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grpSp>
        <p:sp>
          <p:nvSpPr>
            <p:cNvPr id="1134" name="Google Shape;1134;p38"/>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a:solidFill>
                  <a:srgbClr val="000000"/>
                </a:solidFill>
                <a:latin typeface="Arial"/>
                <a:ea typeface="Arial"/>
                <a:cs typeface="Arial"/>
                <a:sym typeface="Arial"/>
              </a:endParaRPr>
            </a:p>
          </p:txBody>
        </p:sp>
        <p:sp>
          <p:nvSpPr>
            <p:cNvPr id="1135" name="Google Shape;1135;p38"/>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a:solidFill>
                    <a:srgbClr val="FFFFFF"/>
                  </a:solidFill>
                  <a:latin typeface="Denk One"/>
                  <a:ea typeface="Denk One"/>
                  <a:cs typeface="Denk One"/>
                  <a:sym typeface="Denk One"/>
                </a:rPr>
                <a:t>3</a:t>
              </a:r>
              <a:endParaRPr sz="1100" b="0" i="0" u="none" strike="noStrike" cap="none">
                <a:solidFill>
                  <a:srgbClr val="000000"/>
                </a:solidFill>
                <a:latin typeface="Arial"/>
                <a:ea typeface="Arial"/>
                <a:cs typeface="Arial"/>
                <a:sym typeface="Arial"/>
              </a:endParaRPr>
            </a:p>
          </p:txBody>
        </p:sp>
      </p:grpSp>
      <p:grpSp>
        <p:nvGrpSpPr>
          <p:cNvPr id="1136" name="Google Shape;1136;p38"/>
          <p:cNvGrpSpPr/>
          <p:nvPr/>
        </p:nvGrpSpPr>
        <p:grpSpPr>
          <a:xfrm>
            <a:off x="480289" y="3573751"/>
            <a:ext cx="1142648" cy="788324"/>
            <a:chOff x="842656" y="1869788"/>
            <a:chExt cx="1142648" cy="788324"/>
          </a:xfrm>
        </p:grpSpPr>
        <p:grpSp>
          <p:nvGrpSpPr>
            <p:cNvPr id="1137" name="Google Shape;1137;p38"/>
            <p:cNvGrpSpPr/>
            <p:nvPr/>
          </p:nvGrpSpPr>
          <p:grpSpPr>
            <a:xfrm>
              <a:off x="842656" y="1869788"/>
              <a:ext cx="1041861" cy="723512"/>
              <a:chOff x="1311950" y="2876549"/>
              <a:chExt cx="4529830" cy="3145704"/>
            </a:xfrm>
          </p:grpSpPr>
          <p:sp>
            <p:nvSpPr>
              <p:cNvPr id="1138" name="Google Shape;1138;p38"/>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139" name="Google Shape;1139;p38"/>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140" name="Google Shape;1140;p38"/>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141" name="Google Shape;1141;p38"/>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grpSp>
        <p:sp>
          <p:nvSpPr>
            <p:cNvPr id="1142" name="Google Shape;1142;p38"/>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1" i="0" u="none" strike="noStrike" cap="none">
                <a:solidFill>
                  <a:srgbClr val="000000"/>
                </a:solidFill>
                <a:latin typeface="Arial"/>
                <a:ea typeface="Arial"/>
                <a:cs typeface="Arial"/>
                <a:sym typeface="Arial"/>
              </a:endParaRPr>
            </a:p>
          </p:txBody>
        </p:sp>
        <p:sp>
          <p:nvSpPr>
            <p:cNvPr id="1143" name="Google Shape;1143;p38"/>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1" i="0" u="none" strike="noStrike" cap="none">
                  <a:solidFill>
                    <a:srgbClr val="FFFFFF"/>
                  </a:solidFill>
                  <a:latin typeface="Denk One"/>
                  <a:ea typeface="Denk One"/>
                  <a:cs typeface="Denk One"/>
                  <a:sym typeface="Denk One"/>
                </a:rPr>
                <a:t>4</a:t>
              </a:r>
              <a:endParaRPr sz="1100" b="1" i="0" u="none" strike="noStrike" cap="none">
                <a:solidFill>
                  <a:srgbClr val="000000"/>
                </a:solidFill>
                <a:latin typeface="Arial"/>
                <a:ea typeface="Arial"/>
                <a:cs typeface="Arial"/>
                <a:sym typeface="Arial"/>
              </a:endParaRPr>
            </a:p>
          </p:txBody>
        </p:sp>
      </p:grpSp>
      <p:grpSp>
        <p:nvGrpSpPr>
          <p:cNvPr id="1144" name="Google Shape;1144;p38"/>
          <p:cNvGrpSpPr/>
          <p:nvPr/>
        </p:nvGrpSpPr>
        <p:grpSpPr>
          <a:xfrm>
            <a:off x="4636552" y="3573751"/>
            <a:ext cx="1142648" cy="788324"/>
            <a:chOff x="842656" y="1869788"/>
            <a:chExt cx="1142648" cy="788324"/>
          </a:xfrm>
        </p:grpSpPr>
        <p:grpSp>
          <p:nvGrpSpPr>
            <p:cNvPr id="1145" name="Google Shape;1145;p38"/>
            <p:cNvGrpSpPr/>
            <p:nvPr/>
          </p:nvGrpSpPr>
          <p:grpSpPr>
            <a:xfrm>
              <a:off x="842656" y="1869788"/>
              <a:ext cx="1041861" cy="723512"/>
              <a:chOff x="1311950" y="2876549"/>
              <a:chExt cx="4529830" cy="3145704"/>
            </a:xfrm>
          </p:grpSpPr>
          <p:sp>
            <p:nvSpPr>
              <p:cNvPr id="1146" name="Google Shape;1146;p38"/>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147" name="Google Shape;1147;p38"/>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148" name="Google Shape;1148;p38"/>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149" name="Google Shape;1149;p38"/>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grpSp>
        <p:sp>
          <p:nvSpPr>
            <p:cNvPr id="1150" name="Google Shape;1150;p38"/>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1" i="0" u="none" strike="noStrike" cap="none">
                <a:solidFill>
                  <a:srgbClr val="000000"/>
                </a:solidFill>
                <a:latin typeface="Arial"/>
                <a:ea typeface="Arial"/>
                <a:cs typeface="Arial"/>
                <a:sym typeface="Arial"/>
              </a:endParaRPr>
            </a:p>
          </p:txBody>
        </p:sp>
        <p:sp>
          <p:nvSpPr>
            <p:cNvPr id="1151" name="Google Shape;1151;p38"/>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1" i="0" u="none" strike="noStrike" cap="none" dirty="0">
                  <a:solidFill>
                    <a:srgbClr val="FFFFFF"/>
                  </a:solidFill>
                  <a:latin typeface="Denk One"/>
                  <a:ea typeface="Denk One"/>
                  <a:cs typeface="Denk One"/>
                  <a:sym typeface="Denk One"/>
                </a:rPr>
                <a:t>5</a:t>
              </a:r>
              <a:endParaRPr sz="1100" b="1" i="0" u="none" strike="noStrike" cap="none" dirty="0">
                <a:solidFill>
                  <a:srgbClr val="000000"/>
                </a:solidFill>
                <a:latin typeface="Arial"/>
                <a:ea typeface="Arial"/>
                <a:cs typeface="Arial"/>
                <a:sym typeface="Arial"/>
              </a:endParaRPr>
            </a:p>
          </p:txBody>
        </p:sp>
      </p:grpSp>
      <p:grpSp>
        <p:nvGrpSpPr>
          <p:cNvPr id="1152" name="Google Shape;1152;p38"/>
          <p:cNvGrpSpPr/>
          <p:nvPr/>
        </p:nvGrpSpPr>
        <p:grpSpPr>
          <a:xfrm>
            <a:off x="8534348" y="3594417"/>
            <a:ext cx="1142648" cy="788324"/>
            <a:chOff x="842656" y="1869788"/>
            <a:chExt cx="1142648" cy="788324"/>
          </a:xfrm>
        </p:grpSpPr>
        <p:grpSp>
          <p:nvGrpSpPr>
            <p:cNvPr id="1153" name="Google Shape;1153;p38"/>
            <p:cNvGrpSpPr/>
            <p:nvPr/>
          </p:nvGrpSpPr>
          <p:grpSpPr>
            <a:xfrm>
              <a:off x="842656" y="1869788"/>
              <a:ext cx="1041861" cy="723512"/>
              <a:chOff x="1311950" y="2876549"/>
              <a:chExt cx="4529830" cy="3145704"/>
            </a:xfrm>
          </p:grpSpPr>
          <p:sp>
            <p:nvSpPr>
              <p:cNvPr id="1154" name="Google Shape;1154;p38"/>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155" name="Google Shape;1155;p38"/>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156" name="Google Shape;1156;p38"/>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157" name="Google Shape;1157;p38"/>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grpSp>
        <p:sp>
          <p:nvSpPr>
            <p:cNvPr id="1158" name="Google Shape;1158;p38"/>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1" i="0" u="none" strike="noStrike" cap="none" dirty="0">
                <a:solidFill>
                  <a:srgbClr val="000000"/>
                </a:solidFill>
                <a:latin typeface="Arial"/>
                <a:ea typeface="Arial"/>
                <a:cs typeface="Arial"/>
                <a:sym typeface="Arial"/>
              </a:endParaRPr>
            </a:p>
          </p:txBody>
        </p:sp>
        <p:sp>
          <p:nvSpPr>
            <p:cNvPr id="1159" name="Google Shape;1159;p38"/>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1" i="0" u="none" strike="noStrike" cap="none">
                  <a:solidFill>
                    <a:srgbClr val="FFFFFF"/>
                  </a:solidFill>
                  <a:latin typeface="Denk One"/>
                  <a:ea typeface="Denk One"/>
                  <a:cs typeface="Denk One"/>
                  <a:sym typeface="Denk One"/>
                </a:rPr>
                <a:t>6</a:t>
              </a:r>
              <a:endParaRPr sz="1100" b="1" i="0" u="none" strike="noStrike" cap="none">
                <a:solidFill>
                  <a:srgbClr val="000000"/>
                </a:solidFill>
                <a:latin typeface="Arial"/>
                <a:ea typeface="Arial"/>
                <a:cs typeface="Arial"/>
                <a:sym typeface="Arial"/>
              </a:endParaRPr>
            </a:p>
          </p:txBody>
        </p:sp>
      </p:grpSp>
      <p:grpSp>
        <p:nvGrpSpPr>
          <p:cNvPr id="12" name="Google Shape;1152;p38">
            <a:extLst>
              <a:ext uri="{FF2B5EF4-FFF2-40B4-BE49-F238E27FC236}">
                <a16:creationId xmlns:a16="http://schemas.microsoft.com/office/drawing/2014/main" id="{9F47F246-5917-C6A4-CD50-493D791E0C9C}"/>
              </a:ext>
            </a:extLst>
          </p:cNvPr>
          <p:cNvGrpSpPr/>
          <p:nvPr/>
        </p:nvGrpSpPr>
        <p:grpSpPr>
          <a:xfrm>
            <a:off x="480289" y="5756196"/>
            <a:ext cx="1142648" cy="788324"/>
            <a:chOff x="842656" y="1869788"/>
            <a:chExt cx="1142648" cy="788324"/>
          </a:xfrm>
        </p:grpSpPr>
        <p:grpSp>
          <p:nvGrpSpPr>
            <p:cNvPr id="13" name="Google Shape;1153;p38">
              <a:extLst>
                <a:ext uri="{FF2B5EF4-FFF2-40B4-BE49-F238E27FC236}">
                  <a16:creationId xmlns:a16="http://schemas.microsoft.com/office/drawing/2014/main" id="{E36DB2EC-177C-71C4-AB6C-8C809F27FE17}"/>
                </a:ext>
              </a:extLst>
            </p:cNvPr>
            <p:cNvGrpSpPr/>
            <p:nvPr/>
          </p:nvGrpSpPr>
          <p:grpSpPr>
            <a:xfrm>
              <a:off x="842656" y="1869788"/>
              <a:ext cx="1041861" cy="723512"/>
              <a:chOff x="1311950" y="2876549"/>
              <a:chExt cx="4529830" cy="3145704"/>
            </a:xfrm>
          </p:grpSpPr>
          <p:sp>
            <p:nvSpPr>
              <p:cNvPr id="16" name="Google Shape;1154;p38">
                <a:extLst>
                  <a:ext uri="{FF2B5EF4-FFF2-40B4-BE49-F238E27FC236}">
                    <a16:creationId xmlns:a16="http://schemas.microsoft.com/office/drawing/2014/main" id="{EFE78F63-5981-7736-4ACB-8559549DA779}"/>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7" name="Google Shape;1155;p38">
                <a:extLst>
                  <a:ext uri="{FF2B5EF4-FFF2-40B4-BE49-F238E27FC236}">
                    <a16:creationId xmlns:a16="http://schemas.microsoft.com/office/drawing/2014/main" id="{19E2A8CF-2E71-CC66-E835-7B35797E050E}"/>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8" name="Google Shape;1156;p38">
                <a:extLst>
                  <a:ext uri="{FF2B5EF4-FFF2-40B4-BE49-F238E27FC236}">
                    <a16:creationId xmlns:a16="http://schemas.microsoft.com/office/drawing/2014/main" id="{8E06B500-C7B4-D039-AF56-4A3931555EEF}"/>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sp>
            <p:nvSpPr>
              <p:cNvPr id="19" name="Google Shape;1157;p38">
                <a:extLst>
                  <a:ext uri="{FF2B5EF4-FFF2-40B4-BE49-F238E27FC236}">
                    <a16:creationId xmlns:a16="http://schemas.microsoft.com/office/drawing/2014/main" id="{209842B4-E5B3-E237-3121-EA4952C9EDB2}"/>
                  </a:ext>
                </a:extLst>
              </p:cNvPr>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1" i="0" u="none" strike="noStrike" cap="none">
                  <a:solidFill>
                    <a:srgbClr val="FFFFFF"/>
                  </a:solidFill>
                  <a:latin typeface="Calibri"/>
                  <a:ea typeface="Calibri"/>
                  <a:cs typeface="Calibri"/>
                  <a:sym typeface="Calibri"/>
                </a:endParaRPr>
              </a:p>
            </p:txBody>
          </p:sp>
        </p:grpSp>
        <p:sp>
          <p:nvSpPr>
            <p:cNvPr id="14" name="Google Shape;1158;p38">
              <a:extLst>
                <a:ext uri="{FF2B5EF4-FFF2-40B4-BE49-F238E27FC236}">
                  <a16:creationId xmlns:a16="http://schemas.microsoft.com/office/drawing/2014/main" id="{A2636803-3CAA-2A8A-C1A9-F32657562436}"/>
                </a:ext>
              </a:extLst>
            </p:cNvPr>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1" i="0" u="none" strike="noStrike" cap="none" dirty="0">
                <a:solidFill>
                  <a:srgbClr val="000000"/>
                </a:solidFill>
                <a:latin typeface="Arial"/>
                <a:ea typeface="Arial"/>
                <a:cs typeface="Arial"/>
                <a:sym typeface="Arial"/>
              </a:endParaRPr>
            </a:p>
          </p:txBody>
        </p:sp>
        <p:sp>
          <p:nvSpPr>
            <p:cNvPr id="15" name="Google Shape;1159;p38">
              <a:extLst>
                <a:ext uri="{FF2B5EF4-FFF2-40B4-BE49-F238E27FC236}">
                  <a16:creationId xmlns:a16="http://schemas.microsoft.com/office/drawing/2014/main" id="{21288D0D-646F-8083-1A1A-3502FBC5A23D}"/>
                </a:ext>
              </a:extLst>
            </p:cNvPr>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1" dirty="0">
                  <a:solidFill>
                    <a:srgbClr val="FFFFFF"/>
                  </a:solidFill>
                  <a:latin typeface="Denk One"/>
                  <a:cs typeface="Denk One"/>
                  <a:sym typeface="Denk One"/>
                </a:rPr>
                <a:t>7</a:t>
              </a:r>
              <a:endParaRPr sz="1100" b="1" i="0" u="none" strike="noStrike" cap="none" dirty="0">
                <a:solidFill>
                  <a:srgbClr val="000000"/>
                </a:solidFill>
                <a:latin typeface="Arial"/>
                <a:ea typeface="Arial"/>
                <a:cs typeface="Arial"/>
                <a:sym typeface="Arial"/>
              </a:endParaRPr>
            </a:p>
          </p:txBody>
        </p:sp>
      </p:grpSp>
      <p:sp>
        <p:nvSpPr>
          <p:cNvPr id="20" name="Google Shape;1101;p38">
            <a:extLst>
              <a:ext uri="{FF2B5EF4-FFF2-40B4-BE49-F238E27FC236}">
                <a16:creationId xmlns:a16="http://schemas.microsoft.com/office/drawing/2014/main" id="{09AABC24-FE12-5E5D-46EF-09629606B245}"/>
              </a:ext>
            </a:extLst>
          </p:cNvPr>
          <p:cNvSpPr txBox="1">
            <a:spLocks/>
          </p:cNvSpPr>
          <p:nvPr/>
        </p:nvSpPr>
        <p:spPr>
          <a:xfrm>
            <a:off x="1727340" y="5821832"/>
            <a:ext cx="3250500" cy="834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dk2"/>
              </a:buClr>
              <a:buSzPts val="1600"/>
              <a:buFont typeface="Roboto Light"/>
              <a:buChar char="●"/>
              <a:defRPr sz="1600" b="0" i="0" u="none" strike="noStrike" cap="none">
                <a:solidFill>
                  <a:schemeClr val="dk2"/>
                </a:solidFill>
                <a:latin typeface="Roboto Light"/>
                <a:ea typeface="Roboto Light"/>
                <a:cs typeface="Roboto Light"/>
                <a:sym typeface="Roboto Light"/>
              </a:defRPr>
            </a:lvl1pPr>
            <a:lvl2pPr marL="914400" marR="0" lvl="1" indent="-330200" algn="l" rtl="0">
              <a:lnSpc>
                <a:spcPct val="115000"/>
              </a:lnSpc>
              <a:spcBef>
                <a:spcPts val="2100"/>
              </a:spcBef>
              <a:spcAft>
                <a:spcPts val="0"/>
              </a:spcAft>
              <a:buClr>
                <a:schemeClr val="dk2"/>
              </a:buClr>
              <a:buSzPts val="1600"/>
              <a:buFont typeface="Roboto Light"/>
              <a:buChar char="○"/>
              <a:defRPr sz="1600" b="0" i="0" u="none" strike="noStrike" cap="none">
                <a:solidFill>
                  <a:schemeClr val="dk2"/>
                </a:solidFill>
                <a:latin typeface="Roboto Light"/>
                <a:ea typeface="Roboto Light"/>
                <a:cs typeface="Roboto Light"/>
                <a:sym typeface="Roboto Light"/>
              </a:defRPr>
            </a:lvl2pPr>
            <a:lvl3pPr marL="1371600" marR="0" lvl="2" indent="-330200" algn="l" rtl="0">
              <a:lnSpc>
                <a:spcPct val="115000"/>
              </a:lnSpc>
              <a:spcBef>
                <a:spcPts val="2100"/>
              </a:spcBef>
              <a:spcAft>
                <a:spcPts val="0"/>
              </a:spcAft>
              <a:buClr>
                <a:schemeClr val="dk2"/>
              </a:buClr>
              <a:buSzPts val="1600"/>
              <a:buFont typeface="Roboto Light"/>
              <a:buChar char="■"/>
              <a:defRPr sz="1600" b="0" i="0" u="none" strike="noStrike" cap="none">
                <a:solidFill>
                  <a:schemeClr val="dk2"/>
                </a:solidFill>
                <a:latin typeface="Roboto Light"/>
                <a:ea typeface="Roboto Light"/>
                <a:cs typeface="Roboto Light"/>
                <a:sym typeface="Roboto Light"/>
              </a:defRPr>
            </a:lvl3pPr>
            <a:lvl4pPr marL="1828800" marR="0" lvl="3" indent="-330200" algn="l" rtl="0">
              <a:lnSpc>
                <a:spcPct val="115000"/>
              </a:lnSpc>
              <a:spcBef>
                <a:spcPts val="2100"/>
              </a:spcBef>
              <a:spcAft>
                <a:spcPts val="0"/>
              </a:spcAft>
              <a:buClr>
                <a:schemeClr val="dk2"/>
              </a:buClr>
              <a:buSzPts val="1600"/>
              <a:buFont typeface="Roboto Light"/>
              <a:buChar char="●"/>
              <a:defRPr sz="1600" b="0" i="0" u="none" strike="noStrike" cap="none">
                <a:solidFill>
                  <a:schemeClr val="dk2"/>
                </a:solidFill>
                <a:latin typeface="Roboto Light"/>
                <a:ea typeface="Roboto Light"/>
                <a:cs typeface="Roboto Light"/>
                <a:sym typeface="Roboto Light"/>
              </a:defRPr>
            </a:lvl4pPr>
            <a:lvl5pPr marL="2286000" marR="0" lvl="4" indent="-330200" algn="l" rtl="0">
              <a:lnSpc>
                <a:spcPct val="115000"/>
              </a:lnSpc>
              <a:spcBef>
                <a:spcPts val="2100"/>
              </a:spcBef>
              <a:spcAft>
                <a:spcPts val="0"/>
              </a:spcAft>
              <a:buClr>
                <a:schemeClr val="dk2"/>
              </a:buClr>
              <a:buSzPts val="1600"/>
              <a:buFont typeface="Roboto Light"/>
              <a:buChar char="○"/>
              <a:defRPr sz="1600" b="0" i="0" u="none" strike="noStrike" cap="none">
                <a:solidFill>
                  <a:schemeClr val="dk2"/>
                </a:solidFill>
                <a:latin typeface="Roboto Light"/>
                <a:ea typeface="Roboto Light"/>
                <a:cs typeface="Roboto Light"/>
                <a:sym typeface="Roboto Light"/>
              </a:defRPr>
            </a:lvl5pPr>
            <a:lvl6pPr marL="2743200" marR="0" lvl="5" indent="-330200" algn="l" rtl="0">
              <a:lnSpc>
                <a:spcPct val="115000"/>
              </a:lnSpc>
              <a:spcBef>
                <a:spcPts val="2100"/>
              </a:spcBef>
              <a:spcAft>
                <a:spcPts val="0"/>
              </a:spcAft>
              <a:buClr>
                <a:schemeClr val="dk2"/>
              </a:buClr>
              <a:buSzPts val="1600"/>
              <a:buFont typeface="Roboto Light"/>
              <a:buChar char="■"/>
              <a:defRPr sz="1600" b="0" i="0" u="none" strike="noStrike" cap="none">
                <a:solidFill>
                  <a:schemeClr val="dk2"/>
                </a:solidFill>
                <a:latin typeface="Roboto Light"/>
                <a:ea typeface="Roboto Light"/>
                <a:cs typeface="Roboto Light"/>
                <a:sym typeface="Roboto Light"/>
              </a:defRPr>
            </a:lvl6pPr>
            <a:lvl7pPr marL="3200400" marR="0" lvl="6" indent="-330200" algn="l" rtl="0">
              <a:lnSpc>
                <a:spcPct val="115000"/>
              </a:lnSpc>
              <a:spcBef>
                <a:spcPts val="2100"/>
              </a:spcBef>
              <a:spcAft>
                <a:spcPts val="0"/>
              </a:spcAft>
              <a:buClr>
                <a:schemeClr val="dk2"/>
              </a:buClr>
              <a:buSzPts val="1600"/>
              <a:buFont typeface="Roboto Light"/>
              <a:buChar char="●"/>
              <a:defRPr sz="1600" b="0" i="0" u="none" strike="noStrike" cap="none">
                <a:solidFill>
                  <a:schemeClr val="dk2"/>
                </a:solidFill>
                <a:latin typeface="Roboto Light"/>
                <a:ea typeface="Roboto Light"/>
                <a:cs typeface="Roboto Light"/>
                <a:sym typeface="Roboto Light"/>
              </a:defRPr>
            </a:lvl7pPr>
            <a:lvl8pPr marL="3657600" marR="0" lvl="7" indent="-330200" algn="l" rtl="0">
              <a:lnSpc>
                <a:spcPct val="115000"/>
              </a:lnSpc>
              <a:spcBef>
                <a:spcPts val="2100"/>
              </a:spcBef>
              <a:spcAft>
                <a:spcPts val="0"/>
              </a:spcAft>
              <a:buClr>
                <a:schemeClr val="dk2"/>
              </a:buClr>
              <a:buSzPts val="1600"/>
              <a:buFont typeface="Roboto Light"/>
              <a:buChar char="○"/>
              <a:defRPr sz="1600" b="0" i="0" u="none" strike="noStrike" cap="none">
                <a:solidFill>
                  <a:schemeClr val="dk2"/>
                </a:solidFill>
                <a:latin typeface="Roboto Light"/>
                <a:ea typeface="Roboto Light"/>
                <a:cs typeface="Roboto Light"/>
                <a:sym typeface="Roboto Light"/>
              </a:defRPr>
            </a:lvl8pPr>
            <a:lvl9pPr marL="4114800" marR="0" lvl="8" indent="-330200" algn="l" rtl="0">
              <a:lnSpc>
                <a:spcPct val="115000"/>
              </a:lnSpc>
              <a:spcBef>
                <a:spcPts val="2100"/>
              </a:spcBef>
              <a:spcAft>
                <a:spcPts val="2100"/>
              </a:spcAft>
              <a:buClr>
                <a:schemeClr val="dk2"/>
              </a:buClr>
              <a:buSzPts val="1600"/>
              <a:buFont typeface="Roboto Light"/>
              <a:buChar char="■"/>
              <a:defRPr sz="1600" b="0" i="0" u="none" strike="noStrike" cap="none">
                <a:solidFill>
                  <a:schemeClr val="dk2"/>
                </a:solidFill>
                <a:latin typeface="Roboto Light"/>
                <a:ea typeface="Roboto Light"/>
                <a:cs typeface="Roboto Light"/>
                <a:sym typeface="Roboto Light"/>
              </a:defRPr>
            </a:lvl9pPr>
          </a:lstStyle>
          <a:p>
            <a:pPr marL="0" indent="0">
              <a:spcAft>
                <a:spcPts val="2100"/>
              </a:spcAft>
              <a:buFont typeface="Roboto Light"/>
              <a:buNone/>
            </a:pPr>
            <a:r>
              <a:rPr lang="af-ZA" sz="2000" b="1" dirty="0"/>
              <a:t>C</a:t>
            </a:r>
            <a:r>
              <a:rPr lang="fr-FR" sz="2000" b="1" dirty="0"/>
              <a:t>ONCLUSION ET PERSPECTIVES</a:t>
            </a:r>
          </a:p>
        </p:txBody>
      </p:sp>
      <p:grpSp>
        <p:nvGrpSpPr>
          <p:cNvPr id="21" name="Google Shape;1112;p38">
            <a:extLst>
              <a:ext uri="{FF2B5EF4-FFF2-40B4-BE49-F238E27FC236}">
                <a16:creationId xmlns:a16="http://schemas.microsoft.com/office/drawing/2014/main" id="{A4B1BDEF-D209-9436-760D-353D390665A3}"/>
              </a:ext>
            </a:extLst>
          </p:cNvPr>
          <p:cNvGrpSpPr/>
          <p:nvPr/>
        </p:nvGrpSpPr>
        <p:grpSpPr>
          <a:xfrm>
            <a:off x="10934929" y="5973306"/>
            <a:ext cx="1142648" cy="788324"/>
            <a:chOff x="842656" y="1869788"/>
            <a:chExt cx="1142648" cy="788324"/>
          </a:xfrm>
        </p:grpSpPr>
        <p:grpSp>
          <p:nvGrpSpPr>
            <p:cNvPr id="22" name="Google Shape;1113;p38">
              <a:extLst>
                <a:ext uri="{FF2B5EF4-FFF2-40B4-BE49-F238E27FC236}">
                  <a16:creationId xmlns:a16="http://schemas.microsoft.com/office/drawing/2014/main" id="{8FF9F3AF-3C06-1BAC-7146-CF527AA532D3}"/>
                </a:ext>
              </a:extLst>
            </p:cNvPr>
            <p:cNvGrpSpPr/>
            <p:nvPr/>
          </p:nvGrpSpPr>
          <p:grpSpPr>
            <a:xfrm>
              <a:off x="842656" y="1869788"/>
              <a:ext cx="1041861" cy="723512"/>
              <a:chOff x="1311950" y="2876549"/>
              <a:chExt cx="4529830" cy="3145704"/>
            </a:xfrm>
          </p:grpSpPr>
          <p:sp>
            <p:nvSpPr>
              <p:cNvPr id="25" name="Google Shape;1114;p38">
                <a:extLst>
                  <a:ext uri="{FF2B5EF4-FFF2-40B4-BE49-F238E27FC236}">
                    <a16:creationId xmlns:a16="http://schemas.microsoft.com/office/drawing/2014/main" id="{DC69B6DC-4201-71B9-8005-D40117BAD093}"/>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26" name="Google Shape;1115;p38">
                <a:extLst>
                  <a:ext uri="{FF2B5EF4-FFF2-40B4-BE49-F238E27FC236}">
                    <a16:creationId xmlns:a16="http://schemas.microsoft.com/office/drawing/2014/main" id="{C1AA47D0-123F-E35D-C539-58D1C71BB60A}"/>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27" name="Google Shape;1116;p38">
                <a:extLst>
                  <a:ext uri="{FF2B5EF4-FFF2-40B4-BE49-F238E27FC236}">
                    <a16:creationId xmlns:a16="http://schemas.microsoft.com/office/drawing/2014/main" id="{40D70C68-0F32-7881-C96C-1CD8BBC97BE7}"/>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28" name="Google Shape;1117;p38">
                <a:extLst>
                  <a:ext uri="{FF2B5EF4-FFF2-40B4-BE49-F238E27FC236}">
                    <a16:creationId xmlns:a16="http://schemas.microsoft.com/office/drawing/2014/main" id="{54A5BE82-76B7-4869-847E-DB3C62BE27FD}"/>
                  </a:ext>
                </a:extLst>
              </p:cNvPr>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23" name="Google Shape;1118;p38">
              <a:extLst>
                <a:ext uri="{FF2B5EF4-FFF2-40B4-BE49-F238E27FC236}">
                  <a16:creationId xmlns:a16="http://schemas.microsoft.com/office/drawing/2014/main" id="{87D74FB6-7EF1-9692-AFB7-DF627AFC50BF}"/>
                </a:ext>
              </a:extLst>
            </p:cNvPr>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dirty="0">
                <a:solidFill>
                  <a:srgbClr val="000000"/>
                </a:solidFill>
                <a:latin typeface="Arial"/>
                <a:ea typeface="Arial"/>
                <a:cs typeface="Arial"/>
                <a:sym typeface="Arial"/>
              </a:endParaRPr>
            </a:p>
          </p:txBody>
        </p:sp>
        <p:sp>
          <p:nvSpPr>
            <p:cNvPr id="24" name="Google Shape;1119;p38">
              <a:extLst>
                <a:ext uri="{FF2B5EF4-FFF2-40B4-BE49-F238E27FC236}">
                  <a16:creationId xmlns:a16="http://schemas.microsoft.com/office/drawing/2014/main" id="{D5A7AEC2-1ECE-8045-9B4C-CBE36801754C}"/>
                </a:ext>
              </a:extLst>
            </p:cNvPr>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dirty="0">
                  <a:solidFill>
                    <a:srgbClr val="FFFFFF"/>
                  </a:solidFill>
                  <a:latin typeface="Denk One"/>
                  <a:cs typeface="Denk One"/>
                  <a:sym typeface="Denk One"/>
                </a:rPr>
                <a:t>3</a:t>
              </a:r>
              <a:endParaRPr sz="1100" b="0" i="0" u="none" strike="noStrike" cap="none" dirty="0">
                <a:solidFill>
                  <a:srgbClr val="000000"/>
                </a:solidFill>
                <a:latin typeface="Arial"/>
                <a:ea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78"/>
        <p:cNvGrpSpPr/>
        <p:nvPr/>
      </p:nvGrpSpPr>
      <p:grpSpPr>
        <a:xfrm>
          <a:off x="0" y="0"/>
          <a:ext cx="0" cy="0"/>
          <a:chOff x="0" y="0"/>
          <a:chExt cx="0" cy="0"/>
        </a:xfrm>
      </p:grpSpPr>
      <p:sp>
        <p:nvSpPr>
          <p:cNvPr id="1479" name="Google Shape;1479;p44"/>
          <p:cNvSpPr txBox="1">
            <a:spLocks noGrp="1"/>
          </p:cNvSpPr>
          <p:nvPr>
            <p:ph type="title"/>
          </p:nvPr>
        </p:nvSpPr>
        <p:spPr>
          <a:xfrm rot="-412530">
            <a:off x="952249" y="1603913"/>
            <a:ext cx="3212704" cy="678427"/>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a:t>Presenting an app?</a:t>
            </a:r>
            <a:endParaRPr/>
          </a:p>
        </p:txBody>
      </p:sp>
      <p:grpSp>
        <p:nvGrpSpPr>
          <p:cNvPr id="1480" name="Google Shape;1480;p44"/>
          <p:cNvGrpSpPr/>
          <p:nvPr/>
        </p:nvGrpSpPr>
        <p:grpSpPr>
          <a:xfrm>
            <a:off x="7860223" y="793609"/>
            <a:ext cx="2798497" cy="5157974"/>
            <a:chOff x="8625436" y="1258061"/>
            <a:chExt cx="2388000" cy="4396500"/>
          </a:xfrm>
        </p:grpSpPr>
        <p:sp>
          <p:nvSpPr>
            <p:cNvPr id="1481" name="Google Shape;1481;p44"/>
            <p:cNvSpPr/>
            <p:nvPr/>
          </p:nvSpPr>
          <p:spPr>
            <a:xfrm>
              <a:off x="8625436" y="1258061"/>
              <a:ext cx="2388000" cy="4396500"/>
            </a:xfrm>
            <a:prstGeom prst="roundRect">
              <a:avLst>
                <a:gd name="adj" fmla="val 4487"/>
              </a:avLst>
            </a:prstGeom>
            <a:solidFill>
              <a:srgbClr val="262626"/>
            </a:solidFill>
            <a:ln>
              <a:noFill/>
            </a:ln>
            <a:effectLst>
              <a:outerShdw blurRad="57150" dist="19050" dir="5400000" algn="bl" rotWithShape="0">
                <a:srgbClr val="000000">
                  <a:alpha val="49803"/>
                </a:srgbClr>
              </a:outerShdw>
            </a:effectLst>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sp>
          <p:nvSpPr>
            <p:cNvPr id="1482" name="Google Shape;1482;p44"/>
            <p:cNvSpPr/>
            <p:nvPr/>
          </p:nvSpPr>
          <p:spPr>
            <a:xfrm>
              <a:off x="10685218" y="1396453"/>
              <a:ext cx="97200" cy="97200"/>
            </a:xfrm>
            <a:prstGeom prst="ellipse">
              <a:avLst/>
            </a:prstGeom>
            <a:solidFill>
              <a:srgbClr val="171717"/>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sp>
          <p:nvSpPr>
            <p:cNvPr id="1483" name="Google Shape;1483;p44"/>
            <p:cNvSpPr/>
            <p:nvPr/>
          </p:nvSpPr>
          <p:spPr>
            <a:xfrm>
              <a:off x="9725916" y="5324400"/>
              <a:ext cx="180000" cy="180000"/>
            </a:xfrm>
            <a:prstGeom prst="ellipse">
              <a:avLst/>
            </a:prstGeom>
            <a:solidFill>
              <a:srgbClr val="171717"/>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grpSp>
      <p:pic>
        <p:nvPicPr>
          <p:cNvPr id="1484" name="Google Shape;1484;p44"/>
          <p:cNvPicPr preferRelativeResize="0"/>
          <p:nvPr/>
        </p:nvPicPr>
        <p:blipFill rotWithShape="1">
          <a:blip r:embed="rId3">
            <a:alphaModFix/>
          </a:blip>
          <a:srcRect l="14417" r="14416"/>
          <a:stretch/>
        </p:blipFill>
        <p:spPr>
          <a:xfrm>
            <a:off x="7904075" y="1149175"/>
            <a:ext cx="2710798" cy="4282225"/>
          </a:xfrm>
          <a:prstGeom prst="rect">
            <a:avLst/>
          </a:prstGeom>
          <a:noFill/>
          <a:ln>
            <a:noFill/>
          </a:ln>
        </p:spPr>
      </p:pic>
      <p:sp>
        <p:nvSpPr>
          <p:cNvPr id="1485" name="Google Shape;1485;p44"/>
          <p:cNvSpPr txBox="1">
            <a:spLocks noGrp="1"/>
          </p:cNvSpPr>
          <p:nvPr>
            <p:ph type="body" idx="1"/>
          </p:nvPr>
        </p:nvSpPr>
        <p:spPr>
          <a:xfrm rot="-412530">
            <a:off x="1208723" y="3246225"/>
            <a:ext cx="3212704" cy="24683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800"/>
              <a:buNone/>
            </a:pPr>
            <a:r>
              <a:rPr lang="en"/>
              <a:t>If you are presenting a website, an internet product or an app, you can place a screenshot of it here.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89"/>
        <p:cNvGrpSpPr/>
        <p:nvPr/>
      </p:nvGrpSpPr>
      <p:grpSpPr>
        <a:xfrm>
          <a:off x="0" y="0"/>
          <a:ext cx="0" cy="0"/>
          <a:chOff x="0" y="0"/>
          <a:chExt cx="0" cy="0"/>
        </a:xfrm>
      </p:grpSpPr>
      <p:sp>
        <p:nvSpPr>
          <p:cNvPr id="1490" name="Google Shape;1490;p45"/>
          <p:cNvSpPr txBox="1">
            <a:spLocks noGrp="1"/>
          </p:cNvSpPr>
          <p:nvPr>
            <p:ph type="title"/>
          </p:nvPr>
        </p:nvSpPr>
        <p:spPr>
          <a:xfrm>
            <a:off x="7358700" y="974375"/>
            <a:ext cx="39456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a:t>Presenting an app?</a:t>
            </a:r>
            <a:endParaRPr/>
          </a:p>
        </p:txBody>
      </p:sp>
      <p:sp>
        <p:nvSpPr>
          <p:cNvPr id="1491" name="Google Shape;1491;p45"/>
          <p:cNvSpPr txBox="1">
            <a:spLocks noGrp="1"/>
          </p:cNvSpPr>
          <p:nvPr>
            <p:ph type="body" idx="1"/>
          </p:nvPr>
        </p:nvSpPr>
        <p:spPr>
          <a:xfrm>
            <a:off x="7358775" y="2965625"/>
            <a:ext cx="3945600" cy="19611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SzPts val="1800"/>
              <a:buNone/>
            </a:pPr>
            <a:r>
              <a:rPr lang="en"/>
              <a:t>If you are presenting a website, an internet product or an app, you can place a screenshot of it here.</a:t>
            </a:r>
            <a:endParaRPr/>
          </a:p>
        </p:txBody>
      </p:sp>
      <p:grpSp>
        <p:nvGrpSpPr>
          <p:cNvPr id="1492" name="Google Shape;1492;p45"/>
          <p:cNvGrpSpPr/>
          <p:nvPr/>
        </p:nvGrpSpPr>
        <p:grpSpPr>
          <a:xfrm>
            <a:off x="1372797" y="969728"/>
            <a:ext cx="3357720" cy="4918548"/>
            <a:chOff x="6953045" y="1252870"/>
            <a:chExt cx="3186600" cy="4559700"/>
          </a:xfrm>
        </p:grpSpPr>
        <p:sp>
          <p:nvSpPr>
            <p:cNvPr id="1493" name="Google Shape;1493;p45"/>
            <p:cNvSpPr/>
            <p:nvPr/>
          </p:nvSpPr>
          <p:spPr>
            <a:xfrm>
              <a:off x="6953045" y="1252870"/>
              <a:ext cx="3186600" cy="4559700"/>
            </a:xfrm>
            <a:prstGeom prst="roundRect">
              <a:avLst>
                <a:gd name="adj" fmla="val 4487"/>
              </a:avLst>
            </a:prstGeom>
            <a:solidFill>
              <a:srgbClr val="262626"/>
            </a:solidFill>
            <a:ln>
              <a:noFill/>
            </a:ln>
            <a:effectLst>
              <a:outerShdw blurRad="57150" dist="19050" dir="5400000" algn="bl" rotWithShape="0">
                <a:srgbClr val="000000">
                  <a:alpha val="49803"/>
                </a:srgbClr>
              </a:outerShdw>
            </a:effectLst>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sp>
          <p:nvSpPr>
            <p:cNvPr id="1494" name="Google Shape;1494;p45"/>
            <p:cNvSpPr/>
            <p:nvPr/>
          </p:nvSpPr>
          <p:spPr>
            <a:xfrm>
              <a:off x="8413309" y="5416847"/>
              <a:ext cx="216000" cy="216000"/>
            </a:xfrm>
            <a:prstGeom prst="ellipse">
              <a:avLst/>
            </a:prstGeom>
            <a:solidFill>
              <a:srgbClr val="171717"/>
            </a:solidFill>
            <a:ln>
              <a:noFill/>
            </a:ln>
          </p:spPr>
          <p:txBody>
            <a:bodyPr spcFirstLastPara="1" wrap="square" lIns="1200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sp>
          <p:nvSpPr>
            <p:cNvPr id="1495" name="Google Shape;1495;p45"/>
            <p:cNvSpPr/>
            <p:nvPr/>
          </p:nvSpPr>
          <p:spPr>
            <a:xfrm>
              <a:off x="9770818" y="1396453"/>
              <a:ext cx="97200" cy="97200"/>
            </a:xfrm>
            <a:prstGeom prst="ellipse">
              <a:avLst/>
            </a:prstGeom>
            <a:solidFill>
              <a:srgbClr val="171717"/>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FFFFFF"/>
                </a:solidFill>
                <a:latin typeface="Calibri"/>
                <a:ea typeface="Calibri"/>
                <a:cs typeface="Calibri"/>
                <a:sym typeface="Calibri"/>
              </a:endParaRPr>
            </a:p>
          </p:txBody>
        </p:sp>
      </p:grpSp>
      <p:pic>
        <p:nvPicPr>
          <p:cNvPr id="1496" name="Google Shape;1496;p45"/>
          <p:cNvPicPr preferRelativeResize="0"/>
          <p:nvPr/>
        </p:nvPicPr>
        <p:blipFill rotWithShape="1">
          <a:blip r:embed="rId3">
            <a:alphaModFix/>
          </a:blip>
          <a:srcRect l="6551" r="6559"/>
          <a:stretch/>
        </p:blipFill>
        <p:spPr>
          <a:xfrm>
            <a:off x="1504876" y="1427726"/>
            <a:ext cx="3093575" cy="400253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13"/>
        <p:cNvGrpSpPr/>
        <p:nvPr/>
      </p:nvGrpSpPr>
      <p:grpSpPr>
        <a:xfrm>
          <a:off x="0" y="0"/>
          <a:ext cx="0" cy="0"/>
          <a:chOff x="0" y="0"/>
          <a:chExt cx="0" cy="0"/>
        </a:xfrm>
      </p:grpSpPr>
      <p:sp>
        <p:nvSpPr>
          <p:cNvPr id="1514" name="Google Shape;1514;p47"/>
          <p:cNvSpPr txBox="1">
            <a:spLocks noGrp="1"/>
          </p:cNvSpPr>
          <p:nvPr>
            <p:ph type="title"/>
          </p:nvPr>
        </p:nvSpPr>
        <p:spPr>
          <a:xfrm>
            <a:off x="7358700" y="974375"/>
            <a:ext cx="39456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en" sz="5100"/>
              <a:t>Credits.</a:t>
            </a:r>
            <a:endParaRPr sz="5100"/>
          </a:p>
        </p:txBody>
      </p:sp>
      <p:sp>
        <p:nvSpPr>
          <p:cNvPr id="1515" name="Google Shape;1515;p47"/>
          <p:cNvSpPr txBox="1">
            <a:spLocks noGrp="1"/>
          </p:cNvSpPr>
          <p:nvPr>
            <p:ph type="body" idx="1"/>
          </p:nvPr>
        </p:nvSpPr>
        <p:spPr>
          <a:xfrm>
            <a:off x="7358771" y="2508425"/>
            <a:ext cx="3945600" cy="31068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SzPts val="1800"/>
              <a:buNone/>
            </a:pPr>
            <a:r>
              <a:rPr lang="en" sz="2400"/>
              <a:t>Presentation Template: </a:t>
            </a:r>
            <a:r>
              <a:rPr lang="en" sz="2400" u="sng">
                <a:solidFill>
                  <a:schemeClr val="hlink"/>
                </a:solidFill>
                <a:hlinkClick r:id="rId3"/>
              </a:rPr>
              <a:t>SlidesMania</a:t>
            </a:r>
            <a:endParaRPr sz="2400"/>
          </a:p>
          <a:p>
            <a:pPr marL="0" lvl="0" indent="0" algn="l" rtl="0">
              <a:lnSpc>
                <a:spcPct val="115000"/>
              </a:lnSpc>
              <a:spcBef>
                <a:spcPts val="2100"/>
              </a:spcBef>
              <a:spcAft>
                <a:spcPts val="0"/>
              </a:spcAft>
              <a:buSzPts val="1800"/>
              <a:buNone/>
            </a:pPr>
            <a:r>
              <a:rPr lang="en" sz="2400"/>
              <a:t>Images: </a:t>
            </a:r>
            <a:r>
              <a:rPr lang="en" sz="2400" u="sng">
                <a:solidFill>
                  <a:schemeClr val="hlink"/>
                </a:solidFill>
                <a:hlinkClick r:id="rId4"/>
              </a:rPr>
              <a:t>Unsplash</a:t>
            </a:r>
            <a:endParaRPr sz="2400"/>
          </a:p>
          <a:p>
            <a:pPr marL="0" lvl="0" indent="0" algn="l" rtl="0">
              <a:lnSpc>
                <a:spcPct val="115000"/>
              </a:lnSpc>
              <a:spcBef>
                <a:spcPts val="2100"/>
              </a:spcBef>
              <a:spcAft>
                <a:spcPts val="0"/>
              </a:spcAft>
              <a:buSzPts val="1800"/>
              <a:buNone/>
            </a:pPr>
            <a:r>
              <a:rPr lang="en"/>
              <a:t>Fonts used in this presentation: Roboto, </a:t>
            </a:r>
            <a:r>
              <a:rPr lang="en">
                <a:latin typeface="Denk One"/>
                <a:ea typeface="Denk One"/>
                <a:cs typeface="Denk One"/>
                <a:sym typeface="Denk One"/>
              </a:rPr>
              <a:t>Denk One</a:t>
            </a:r>
            <a:r>
              <a:rPr lang="en"/>
              <a:t> and </a:t>
            </a:r>
            <a:r>
              <a:rPr lang="en">
                <a:latin typeface="Homemade Apple"/>
                <a:ea typeface="Homemade Apple"/>
                <a:cs typeface="Homemade Apple"/>
                <a:sym typeface="Homemade Apple"/>
              </a:rPr>
              <a:t>Homemade apple.</a:t>
            </a:r>
            <a:endParaRPr>
              <a:latin typeface="Homemade Apple"/>
              <a:ea typeface="Homemade Apple"/>
              <a:cs typeface="Homemade Apple"/>
              <a:sym typeface="Homemade Apple"/>
            </a:endParaRPr>
          </a:p>
          <a:p>
            <a:pPr marL="0" lvl="0" indent="0" algn="l" rtl="0">
              <a:lnSpc>
                <a:spcPct val="115000"/>
              </a:lnSpc>
              <a:spcBef>
                <a:spcPts val="2100"/>
              </a:spcBef>
              <a:spcAft>
                <a:spcPts val="2100"/>
              </a:spcAft>
              <a:buSzPts val="1800"/>
              <a:buNone/>
            </a:pPr>
            <a:endParaRPr/>
          </a:p>
        </p:txBody>
      </p:sp>
      <p:grpSp>
        <p:nvGrpSpPr>
          <p:cNvPr id="1516" name="Google Shape;1516;p47"/>
          <p:cNvGrpSpPr/>
          <p:nvPr/>
        </p:nvGrpSpPr>
        <p:grpSpPr>
          <a:xfrm flipH="1">
            <a:off x="448310" y="3171375"/>
            <a:ext cx="2816924" cy="3686619"/>
            <a:chOff x="9024185" y="3171675"/>
            <a:chExt cx="2816924" cy="3686619"/>
          </a:xfrm>
        </p:grpSpPr>
        <p:sp>
          <p:nvSpPr>
            <p:cNvPr id="1517" name="Google Shape;1517;p47"/>
            <p:cNvSpPr/>
            <p:nvPr/>
          </p:nvSpPr>
          <p:spPr>
            <a:xfrm>
              <a:off x="9900982" y="3171675"/>
              <a:ext cx="1940127" cy="3348537"/>
            </a:xfrm>
            <a:custGeom>
              <a:avLst/>
              <a:gdLst/>
              <a:ahLst/>
              <a:cxnLst/>
              <a:rect l="l" t="t" r="r" b="b"/>
              <a:pathLst>
                <a:path w="2950763" h="5092832" extrusionOk="0">
                  <a:moveTo>
                    <a:pt x="2950763" y="1452851"/>
                  </a:moveTo>
                  <a:lnTo>
                    <a:pt x="2950763" y="5092832"/>
                  </a:lnTo>
                  <a:lnTo>
                    <a:pt x="1689999" y="5092832"/>
                  </a:lnTo>
                  <a:lnTo>
                    <a:pt x="1689999" y="1299257"/>
                  </a:lnTo>
                  <a:cubicBezTo>
                    <a:pt x="1689999" y="907326"/>
                    <a:pt x="1116841" y="15465"/>
                    <a:pt x="114678" y="15465"/>
                  </a:cubicBezTo>
                  <a:cubicBezTo>
                    <a:pt x="114678" y="15465"/>
                    <a:pt x="19574" y="21683"/>
                    <a:pt x="0" y="16616"/>
                  </a:cubicBezTo>
                  <a:cubicBezTo>
                    <a:pt x="157049" y="-18616"/>
                    <a:pt x="902223" y="12702"/>
                    <a:pt x="1375442" y="15465"/>
                  </a:cubicBezTo>
                  <a:cubicBezTo>
                    <a:pt x="2377605" y="20992"/>
                    <a:pt x="2950763" y="647804"/>
                    <a:pt x="2950763" y="145285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18" name="Google Shape;1518;p47"/>
            <p:cNvSpPr/>
            <p:nvPr/>
          </p:nvSpPr>
          <p:spPr>
            <a:xfrm>
              <a:off x="9024185" y="3172304"/>
              <a:ext cx="2071699" cy="3347907"/>
            </a:xfrm>
            <a:custGeom>
              <a:avLst/>
              <a:gdLst/>
              <a:ahLst/>
              <a:cxnLst/>
              <a:rect l="l" t="t" r="r" b="b"/>
              <a:pathLst>
                <a:path w="3150873" h="5091874" extrusionOk="0">
                  <a:moveTo>
                    <a:pt x="3150874" y="1287476"/>
                  </a:moveTo>
                  <a:lnTo>
                    <a:pt x="3150874" y="5091875"/>
                  </a:lnTo>
                  <a:lnTo>
                    <a:pt x="0" y="5091875"/>
                  </a:lnTo>
                  <a:lnTo>
                    <a:pt x="0" y="1287476"/>
                  </a:lnTo>
                  <a:cubicBezTo>
                    <a:pt x="0" y="1091050"/>
                    <a:pt x="126192" y="769124"/>
                    <a:pt x="386404" y="496246"/>
                  </a:cubicBezTo>
                  <a:cubicBezTo>
                    <a:pt x="645926" y="224289"/>
                    <a:pt x="1038547" y="921"/>
                    <a:pt x="1571868" y="0"/>
                  </a:cubicBezTo>
                  <a:lnTo>
                    <a:pt x="1575322" y="0"/>
                  </a:lnTo>
                  <a:cubicBezTo>
                    <a:pt x="2577485" y="0"/>
                    <a:pt x="3150874" y="894394"/>
                    <a:pt x="3150874" y="12874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19" name="Google Shape;1519;p47"/>
            <p:cNvSpPr/>
            <p:nvPr/>
          </p:nvSpPr>
          <p:spPr>
            <a:xfrm>
              <a:off x="9024185"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0" name="Google Shape;1520;p47"/>
            <p:cNvSpPr/>
            <p:nvPr/>
          </p:nvSpPr>
          <p:spPr>
            <a:xfrm>
              <a:off x="10887909"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1" name="Google Shape;1521;p47"/>
            <p:cNvSpPr/>
            <p:nvPr/>
          </p:nvSpPr>
          <p:spPr>
            <a:xfrm>
              <a:off x="9781625"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2" name="Google Shape;1522;p47"/>
            <p:cNvSpPr/>
            <p:nvPr/>
          </p:nvSpPr>
          <p:spPr>
            <a:xfrm>
              <a:off x="11633247" y="6517326"/>
              <a:ext cx="206367" cy="340968"/>
            </a:xfrm>
            <a:custGeom>
              <a:avLst/>
              <a:gdLst/>
              <a:ahLst/>
              <a:cxnLst/>
              <a:rect l="l" t="t" r="r" b="b"/>
              <a:pathLst>
                <a:path w="313866" h="518582" extrusionOk="0">
                  <a:moveTo>
                    <a:pt x="0" y="0"/>
                  </a:moveTo>
                  <a:lnTo>
                    <a:pt x="313867" y="0"/>
                  </a:lnTo>
                  <a:lnTo>
                    <a:pt x="313867" y="518583"/>
                  </a:lnTo>
                  <a:lnTo>
                    <a:pt x="0" y="518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3" name="Google Shape;1523;p47"/>
            <p:cNvSpPr/>
            <p:nvPr/>
          </p:nvSpPr>
          <p:spPr>
            <a:xfrm>
              <a:off x="9256848" y="4170879"/>
              <a:ext cx="1605971" cy="358834"/>
            </a:xfrm>
            <a:custGeom>
              <a:avLst/>
              <a:gdLst/>
              <a:ahLst/>
              <a:cxnLst/>
              <a:rect l="l" t="t" r="r" b="b"/>
              <a:pathLst>
                <a:path w="2442542" h="545755" extrusionOk="0">
                  <a:moveTo>
                    <a:pt x="0" y="0"/>
                  </a:moveTo>
                  <a:lnTo>
                    <a:pt x="2442543" y="0"/>
                  </a:lnTo>
                  <a:lnTo>
                    <a:pt x="2442543" y="545755"/>
                  </a:lnTo>
                  <a:lnTo>
                    <a:pt x="0" y="545755"/>
                  </a:lnTo>
                  <a:close/>
                </a:path>
              </a:pathLst>
            </a:custGeom>
            <a:solidFill>
              <a:srgbClr val="151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4" name="Google Shape;1524;p47"/>
            <p:cNvSpPr/>
            <p:nvPr/>
          </p:nvSpPr>
          <p:spPr>
            <a:xfrm>
              <a:off x="9028269" y="4018544"/>
              <a:ext cx="2122874" cy="152466"/>
            </a:xfrm>
            <a:custGeom>
              <a:avLst/>
              <a:gdLst/>
              <a:ahLst/>
              <a:cxnLst/>
              <a:rect l="l" t="t" r="r" b="b"/>
              <a:pathLst>
                <a:path w="3228706" h="231888" extrusionOk="0">
                  <a:moveTo>
                    <a:pt x="0" y="0"/>
                  </a:moveTo>
                  <a:lnTo>
                    <a:pt x="3228707" y="0"/>
                  </a:lnTo>
                  <a:lnTo>
                    <a:pt x="3228707" y="231889"/>
                  </a:lnTo>
                  <a:lnTo>
                    <a:pt x="0" y="2318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5" name="Google Shape;1525;p47"/>
            <p:cNvSpPr/>
            <p:nvPr/>
          </p:nvSpPr>
          <p:spPr>
            <a:xfrm>
              <a:off x="9025849" y="3999634"/>
              <a:ext cx="2790124" cy="37852"/>
            </a:xfrm>
            <a:custGeom>
              <a:avLst/>
              <a:gdLst/>
              <a:ahLst/>
              <a:cxnLst/>
              <a:rect l="l" t="t" r="r" b="b"/>
              <a:pathLst>
                <a:path w="4243535" h="57569" extrusionOk="0">
                  <a:moveTo>
                    <a:pt x="4214751" y="57569"/>
                  </a:moveTo>
                  <a:lnTo>
                    <a:pt x="28785" y="57569"/>
                  </a:lnTo>
                  <a:cubicBezTo>
                    <a:pt x="12895" y="57569"/>
                    <a:pt x="0" y="44674"/>
                    <a:pt x="0" y="28785"/>
                  </a:cubicBezTo>
                  <a:cubicBezTo>
                    <a:pt x="0" y="12896"/>
                    <a:pt x="12895" y="0"/>
                    <a:pt x="28785" y="0"/>
                  </a:cubicBezTo>
                  <a:lnTo>
                    <a:pt x="4214751" y="0"/>
                  </a:lnTo>
                  <a:cubicBezTo>
                    <a:pt x="4230640" y="0"/>
                    <a:pt x="4243536" y="12896"/>
                    <a:pt x="4243536" y="28785"/>
                  </a:cubicBezTo>
                  <a:cubicBezTo>
                    <a:pt x="4243536" y="44674"/>
                    <a:pt x="4230640" y="57569"/>
                    <a:pt x="4214751" y="575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6" name="Google Shape;1526;p47"/>
            <p:cNvSpPr/>
            <p:nvPr/>
          </p:nvSpPr>
          <p:spPr>
            <a:xfrm>
              <a:off x="9025849" y="4671906"/>
              <a:ext cx="2790124" cy="37852"/>
            </a:xfrm>
            <a:custGeom>
              <a:avLst/>
              <a:gdLst/>
              <a:ahLst/>
              <a:cxnLst/>
              <a:rect l="l" t="t" r="r" b="b"/>
              <a:pathLst>
                <a:path w="4243535" h="57569" extrusionOk="0">
                  <a:moveTo>
                    <a:pt x="4214751" y="57569"/>
                  </a:moveTo>
                  <a:lnTo>
                    <a:pt x="28785" y="57569"/>
                  </a:lnTo>
                  <a:cubicBezTo>
                    <a:pt x="12895" y="57569"/>
                    <a:pt x="0" y="44674"/>
                    <a:pt x="0" y="28785"/>
                  </a:cubicBezTo>
                  <a:cubicBezTo>
                    <a:pt x="0" y="12896"/>
                    <a:pt x="12895" y="0"/>
                    <a:pt x="28785" y="0"/>
                  </a:cubicBezTo>
                  <a:lnTo>
                    <a:pt x="4214751" y="0"/>
                  </a:lnTo>
                  <a:cubicBezTo>
                    <a:pt x="4230640" y="0"/>
                    <a:pt x="4243536" y="12896"/>
                    <a:pt x="4243536" y="28785"/>
                  </a:cubicBezTo>
                  <a:cubicBezTo>
                    <a:pt x="4243536" y="44674"/>
                    <a:pt x="4230640" y="57569"/>
                    <a:pt x="4214751" y="575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7" name="Google Shape;1527;p47"/>
            <p:cNvSpPr/>
            <p:nvPr/>
          </p:nvSpPr>
          <p:spPr>
            <a:xfrm>
              <a:off x="9272429" y="6335643"/>
              <a:ext cx="1539504" cy="45421"/>
            </a:xfrm>
            <a:custGeom>
              <a:avLst/>
              <a:gdLst/>
              <a:ahLst/>
              <a:cxnLst/>
              <a:rect l="l" t="t" r="r" b="b"/>
              <a:pathLst>
                <a:path w="2341451" h="69082" extrusionOk="0">
                  <a:moveTo>
                    <a:pt x="2306910" y="69083"/>
                  </a:moveTo>
                  <a:lnTo>
                    <a:pt x="34541" y="69083"/>
                  </a:lnTo>
                  <a:cubicBezTo>
                    <a:pt x="15429" y="69083"/>
                    <a:pt x="0" y="53654"/>
                    <a:pt x="0" y="34541"/>
                  </a:cubicBezTo>
                  <a:cubicBezTo>
                    <a:pt x="0" y="15429"/>
                    <a:pt x="15429" y="0"/>
                    <a:pt x="34541" y="0"/>
                  </a:cubicBezTo>
                  <a:lnTo>
                    <a:pt x="2306910" y="0"/>
                  </a:lnTo>
                  <a:cubicBezTo>
                    <a:pt x="2326023" y="0"/>
                    <a:pt x="2341452" y="15429"/>
                    <a:pt x="2341452" y="34541"/>
                  </a:cubicBezTo>
                  <a:cubicBezTo>
                    <a:pt x="2341452" y="53654"/>
                    <a:pt x="2325793" y="69083"/>
                    <a:pt x="2306910" y="690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8" name="Google Shape;1528;p47"/>
            <p:cNvSpPr/>
            <p:nvPr/>
          </p:nvSpPr>
          <p:spPr>
            <a:xfrm>
              <a:off x="9254579" y="4939816"/>
              <a:ext cx="1601581" cy="1204592"/>
            </a:xfrm>
            <a:custGeom>
              <a:avLst/>
              <a:gdLst/>
              <a:ahLst/>
              <a:cxnLst/>
              <a:rect l="l" t="t" r="r" b="b"/>
              <a:pathLst>
                <a:path w="2435864" h="1832079" extrusionOk="0">
                  <a:moveTo>
                    <a:pt x="0" y="0"/>
                  </a:moveTo>
                  <a:lnTo>
                    <a:pt x="2435865" y="0"/>
                  </a:lnTo>
                  <a:lnTo>
                    <a:pt x="2435865" y="1832080"/>
                  </a:lnTo>
                  <a:lnTo>
                    <a:pt x="0" y="183208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1529" name="Google Shape;1529;p47"/>
            <p:cNvGrpSpPr/>
            <p:nvPr/>
          </p:nvGrpSpPr>
          <p:grpSpPr>
            <a:xfrm>
              <a:off x="9484401" y="5193271"/>
              <a:ext cx="1156600" cy="726040"/>
              <a:chOff x="8004630" y="4463354"/>
              <a:chExt cx="1760694" cy="700270"/>
            </a:xfrm>
          </p:grpSpPr>
          <p:sp>
            <p:nvSpPr>
              <p:cNvPr id="1530" name="Google Shape;1530;p47"/>
              <p:cNvSpPr/>
              <p:nvPr/>
            </p:nvSpPr>
            <p:spPr>
              <a:xfrm flipH="1">
                <a:off x="9378230" y="4470262"/>
                <a:ext cx="387094" cy="684611"/>
              </a:xfrm>
              <a:custGeom>
                <a:avLst/>
                <a:gdLst/>
                <a:ahLst/>
                <a:cxnLst/>
                <a:rect l="l" t="t" r="r" b="b"/>
                <a:pathLst>
                  <a:path w="387094" h="684611" extrusionOk="0">
                    <a:moveTo>
                      <a:pt x="304656" y="25331"/>
                    </a:moveTo>
                    <a:cubicBezTo>
                      <a:pt x="330907" y="42371"/>
                      <a:pt x="351172" y="66089"/>
                      <a:pt x="365449" y="97177"/>
                    </a:cubicBezTo>
                    <a:cubicBezTo>
                      <a:pt x="379956" y="128034"/>
                      <a:pt x="387095" y="163496"/>
                      <a:pt x="387095" y="203104"/>
                    </a:cubicBezTo>
                    <a:cubicBezTo>
                      <a:pt x="387095" y="242251"/>
                      <a:pt x="379956" y="276792"/>
                      <a:pt x="365449" y="306729"/>
                    </a:cubicBezTo>
                    <a:cubicBezTo>
                      <a:pt x="351172" y="336664"/>
                      <a:pt x="330677" y="359922"/>
                      <a:pt x="304656" y="376502"/>
                    </a:cubicBezTo>
                    <a:cubicBezTo>
                      <a:pt x="278635" y="393082"/>
                      <a:pt x="248699" y="401372"/>
                      <a:pt x="215078" y="401372"/>
                    </a:cubicBezTo>
                    <a:lnTo>
                      <a:pt x="106618" y="401372"/>
                    </a:lnTo>
                    <a:cubicBezTo>
                      <a:pt x="103624" y="401372"/>
                      <a:pt x="102243" y="402984"/>
                      <a:pt x="102243" y="406208"/>
                    </a:cubicBezTo>
                    <a:lnTo>
                      <a:pt x="102243" y="672868"/>
                    </a:lnTo>
                    <a:cubicBezTo>
                      <a:pt x="102243" y="676092"/>
                      <a:pt x="101322" y="678855"/>
                      <a:pt x="99249" y="681158"/>
                    </a:cubicBezTo>
                    <a:cubicBezTo>
                      <a:pt x="97177" y="683461"/>
                      <a:pt x="94644" y="684612"/>
                      <a:pt x="91650" y="684612"/>
                    </a:cubicBezTo>
                    <a:lnTo>
                      <a:pt x="10593" y="684612"/>
                    </a:lnTo>
                    <a:cubicBezTo>
                      <a:pt x="7599" y="684612"/>
                      <a:pt x="5066" y="683461"/>
                      <a:pt x="2994" y="681158"/>
                    </a:cubicBezTo>
                    <a:cubicBezTo>
                      <a:pt x="921" y="678855"/>
                      <a:pt x="0" y="676092"/>
                      <a:pt x="0" y="672868"/>
                    </a:cubicBezTo>
                    <a:lnTo>
                      <a:pt x="0" y="11744"/>
                    </a:lnTo>
                    <a:cubicBezTo>
                      <a:pt x="0" y="8520"/>
                      <a:pt x="921" y="5757"/>
                      <a:pt x="2994" y="3454"/>
                    </a:cubicBezTo>
                    <a:cubicBezTo>
                      <a:pt x="5066" y="1151"/>
                      <a:pt x="7599" y="0"/>
                      <a:pt x="10593" y="0"/>
                    </a:cubicBezTo>
                    <a:lnTo>
                      <a:pt x="214157" y="0"/>
                    </a:lnTo>
                    <a:cubicBezTo>
                      <a:pt x="248468" y="0"/>
                      <a:pt x="278635" y="8290"/>
                      <a:pt x="304656" y="25331"/>
                    </a:cubicBezTo>
                    <a:close/>
                    <a:moveTo>
                      <a:pt x="261364" y="281628"/>
                    </a:moveTo>
                    <a:cubicBezTo>
                      <a:pt x="277023" y="262515"/>
                      <a:pt x="284622" y="236955"/>
                      <a:pt x="284622" y="204946"/>
                    </a:cubicBezTo>
                    <a:cubicBezTo>
                      <a:pt x="284622" y="172477"/>
                      <a:pt x="276792" y="146456"/>
                      <a:pt x="261364" y="126883"/>
                    </a:cubicBezTo>
                    <a:cubicBezTo>
                      <a:pt x="245705" y="107309"/>
                      <a:pt x="224980" y="97637"/>
                      <a:pt x="199189" y="97637"/>
                    </a:cubicBezTo>
                    <a:lnTo>
                      <a:pt x="106618" y="97637"/>
                    </a:lnTo>
                    <a:cubicBezTo>
                      <a:pt x="103624" y="97637"/>
                      <a:pt x="102243" y="99249"/>
                      <a:pt x="102243" y="102473"/>
                    </a:cubicBezTo>
                    <a:lnTo>
                      <a:pt x="102243" y="305577"/>
                    </a:lnTo>
                    <a:cubicBezTo>
                      <a:pt x="102243" y="308801"/>
                      <a:pt x="103624" y="310413"/>
                      <a:pt x="106618" y="310413"/>
                    </a:cubicBezTo>
                    <a:lnTo>
                      <a:pt x="199189" y="310413"/>
                    </a:lnTo>
                    <a:cubicBezTo>
                      <a:pt x="225210" y="310413"/>
                      <a:pt x="245935" y="300972"/>
                      <a:pt x="261364" y="2816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31" name="Google Shape;1531;p47"/>
              <p:cNvSpPr/>
              <p:nvPr/>
            </p:nvSpPr>
            <p:spPr>
              <a:xfrm flipH="1">
                <a:off x="8917906" y="4463354"/>
                <a:ext cx="393312" cy="700270"/>
              </a:xfrm>
              <a:custGeom>
                <a:avLst/>
                <a:gdLst/>
                <a:ahLst/>
                <a:cxnLst/>
                <a:rect l="l" t="t" r="r" b="b"/>
                <a:pathLst>
                  <a:path w="393312" h="700270" extrusionOk="0">
                    <a:moveTo>
                      <a:pt x="93032" y="673789"/>
                    </a:moveTo>
                    <a:cubicBezTo>
                      <a:pt x="63326" y="656288"/>
                      <a:pt x="40298" y="631418"/>
                      <a:pt x="24179" y="599180"/>
                    </a:cubicBezTo>
                    <a:cubicBezTo>
                      <a:pt x="8060" y="566941"/>
                      <a:pt x="0" y="529636"/>
                      <a:pt x="0" y="487265"/>
                    </a:cubicBezTo>
                    <a:lnTo>
                      <a:pt x="0" y="211855"/>
                    </a:lnTo>
                    <a:cubicBezTo>
                      <a:pt x="0" y="170174"/>
                      <a:pt x="8060" y="133330"/>
                      <a:pt x="24179" y="101091"/>
                    </a:cubicBezTo>
                    <a:cubicBezTo>
                      <a:pt x="40298" y="68853"/>
                      <a:pt x="63326" y="43983"/>
                      <a:pt x="93032" y="26252"/>
                    </a:cubicBezTo>
                    <a:cubicBezTo>
                      <a:pt x="122737" y="8751"/>
                      <a:pt x="157049" y="0"/>
                      <a:pt x="195735" y="0"/>
                    </a:cubicBezTo>
                    <a:cubicBezTo>
                      <a:pt x="235112" y="0"/>
                      <a:pt x="269654" y="8751"/>
                      <a:pt x="299359" y="26252"/>
                    </a:cubicBezTo>
                    <a:cubicBezTo>
                      <a:pt x="329065" y="43753"/>
                      <a:pt x="352093" y="68623"/>
                      <a:pt x="368673" y="101091"/>
                    </a:cubicBezTo>
                    <a:cubicBezTo>
                      <a:pt x="385022" y="133330"/>
                      <a:pt x="393312" y="170174"/>
                      <a:pt x="393312" y="211855"/>
                    </a:cubicBezTo>
                    <a:lnTo>
                      <a:pt x="393312" y="487265"/>
                    </a:lnTo>
                    <a:cubicBezTo>
                      <a:pt x="393312" y="529636"/>
                      <a:pt x="385022" y="566941"/>
                      <a:pt x="368673" y="599180"/>
                    </a:cubicBezTo>
                    <a:cubicBezTo>
                      <a:pt x="352323" y="631418"/>
                      <a:pt x="329065" y="656288"/>
                      <a:pt x="299359" y="673789"/>
                    </a:cubicBezTo>
                    <a:cubicBezTo>
                      <a:pt x="269654" y="691290"/>
                      <a:pt x="235112" y="700271"/>
                      <a:pt x="195735" y="700271"/>
                    </a:cubicBezTo>
                    <a:cubicBezTo>
                      <a:pt x="157049" y="700271"/>
                      <a:pt x="122737" y="691520"/>
                      <a:pt x="93032" y="673789"/>
                    </a:cubicBezTo>
                    <a:close/>
                    <a:moveTo>
                      <a:pt x="265048" y="571777"/>
                    </a:moveTo>
                    <a:cubicBezTo>
                      <a:pt x="282319" y="551282"/>
                      <a:pt x="291070" y="524800"/>
                      <a:pt x="291070" y="492101"/>
                    </a:cubicBezTo>
                    <a:lnTo>
                      <a:pt x="291070" y="208861"/>
                    </a:lnTo>
                    <a:cubicBezTo>
                      <a:pt x="291070" y="175701"/>
                      <a:pt x="282319" y="148759"/>
                      <a:pt x="265048" y="128264"/>
                    </a:cubicBezTo>
                    <a:cubicBezTo>
                      <a:pt x="247777" y="107770"/>
                      <a:pt x="224750" y="97407"/>
                      <a:pt x="195735" y="97407"/>
                    </a:cubicBezTo>
                    <a:cubicBezTo>
                      <a:pt x="167641" y="97407"/>
                      <a:pt x="144844" y="107770"/>
                      <a:pt x="127803" y="128264"/>
                    </a:cubicBezTo>
                    <a:cubicBezTo>
                      <a:pt x="110763" y="148759"/>
                      <a:pt x="102243" y="175701"/>
                      <a:pt x="102243" y="208861"/>
                    </a:cubicBezTo>
                    <a:lnTo>
                      <a:pt x="102243" y="492101"/>
                    </a:lnTo>
                    <a:cubicBezTo>
                      <a:pt x="102243" y="524570"/>
                      <a:pt x="110763" y="551282"/>
                      <a:pt x="127803" y="571777"/>
                    </a:cubicBezTo>
                    <a:cubicBezTo>
                      <a:pt x="144844" y="592271"/>
                      <a:pt x="167411" y="602634"/>
                      <a:pt x="195735" y="602634"/>
                    </a:cubicBezTo>
                    <a:cubicBezTo>
                      <a:pt x="224520" y="602634"/>
                      <a:pt x="247547" y="592271"/>
                      <a:pt x="265048" y="57177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32" name="Google Shape;1532;p47"/>
              <p:cNvSpPr/>
              <p:nvPr/>
            </p:nvSpPr>
            <p:spPr>
              <a:xfrm flipH="1">
                <a:off x="8455281" y="4463354"/>
                <a:ext cx="385943" cy="699350"/>
              </a:xfrm>
              <a:custGeom>
                <a:avLst/>
                <a:gdLst/>
                <a:ahLst/>
                <a:cxnLst/>
                <a:rect l="l" t="t" r="r" b="b"/>
                <a:pathLst>
                  <a:path w="385943" h="699350" extrusionOk="0">
                    <a:moveTo>
                      <a:pt x="92571" y="676322"/>
                    </a:moveTo>
                    <a:cubicBezTo>
                      <a:pt x="63096" y="661124"/>
                      <a:pt x="40298" y="639248"/>
                      <a:pt x="24179" y="610924"/>
                    </a:cubicBezTo>
                    <a:cubicBezTo>
                      <a:pt x="8060" y="582600"/>
                      <a:pt x="0" y="549900"/>
                      <a:pt x="0" y="512826"/>
                    </a:cubicBezTo>
                    <a:lnTo>
                      <a:pt x="0" y="487495"/>
                    </a:lnTo>
                    <a:cubicBezTo>
                      <a:pt x="0" y="484272"/>
                      <a:pt x="921" y="481508"/>
                      <a:pt x="2994" y="479206"/>
                    </a:cubicBezTo>
                    <a:cubicBezTo>
                      <a:pt x="5066" y="476903"/>
                      <a:pt x="7599" y="475751"/>
                      <a:pt x="10593" y="475751"/>
                    </a:cubicBezTo>
                    <a:lnTo>
                      <a:pt x="90038" y="475751"/>
                    </a:lnTo>
                    <a:cubicBezTo>
                      <a:pt x="93032" y="475751"/>
                      <a:pt x="95565" y="476903"/>
                      <a:pt x="97637" y="479206"/>
                    </a:cubicBezTo>
                    <a:cubicBezTo>
                      <a:pt x="99710" y="481508"/>
                      <a:pt x="100631" y="484272"/>
                      <a:pt x="100631" y="487495"/>
                    </a:cubicBezTo>
                    <a:lnTo>
                      <a:pt x="100631" y="507069"/>
                    </a:lnTo>
                    <a:cubicBezTo>
                      <a:pt x="100631" y="535163"/>
                      <a:pt x="109381" y="557960"/>
                      <a:pt x="127113" y="575461"/>
                    </a:cubicBezTo>
                    <a:cubicBezTo>
                      <a:pt x="144844" y="592962"/>
                      <a:pt x="168562" y="601713"/>
                      <a:pt x="198498" y="601713"/>
                    </a:cubicBezTo>
                    <a:cubicBezTo>
                      <a:pt x="226132" y="601713"/>
                      <a:pt x="247317" y="593883"/>
                      <a:pt x="262055" y="578224"/>
                    </a:cubicBezTo>
                    <a:cubicBezTo>
                      <a:pt x="276792" y="562566"/>
                      <a:pt x="284161" y="542071"/>
                      <a:pt x="284161" y="516741"/>
                    </a:cubicBezTo>
                    <a:cubicBezTo>
                      <a:pt x="284161" y="499240"/>
                      <a:pt x="280016" y="484041"/>
                      <a:pt x="271726" y="471376"/>
                    </a:cubicBezTo>
                    <a:cubicBezTo>
                      <a:pt x="263436" y="458711"/>
                      <a:pt x="251923" y="446967"/>
                      <a:pt x="236955" y="436144"/>
                    </a:cubicBezTo>
                    <a:cubicBezTo>
                      <a:pt x="221987" y="425321"/>
                      <a:pt x="198959" y="410814"/>
                      <a:pt x="167641" y="392622"/>
                    </a:cubicBezTo>
                    <a:cubicBezTo>
                      <a:pt x="131718" y="371897"/>
                      <a:pt x="102934" y="353244"/>
                      <a:pt x="81288" y="336895"/>
                    </a:cubicBezTo>
                    <a:cubicBezTo>
                      <a:pt x="59642" y="320545"/>
                      <a:pt x="41220" y="299820"/>
                      <a:pt x="26252" y="274490"/>
                    </a:cubicBezTo>
                    <a:cubicBezTo>
                      <a:pt x="11284" y="249159"/>
                      <a:pt x="3685" y="218072"/>
                      <a:pt x="3685" y="181688"/>
                    </a:cubicBezTo>
                    <a:cubicBezTo>
                      <a:pt x="3685" y="125731"/>
                      <a:pt x="20495" y="81518"/>
                      <a:pt x="54345" y="48819"/>
                    </a:cubicBezTo>
                    <a:cubicBezTo>
                      <a:pt x="88196" y="16350"/>
                      <a:pt x="132639" y="0"/>
                      <a:pt x="187906" y="0"/>
                    </a:cubicBezTo>
                    <a:cubicBezTo>
                      <a:pt x="226132" y="0"/>
                      <a:pt x="259982" y="8060"/>
                      <a:pt x="289227" y="23949"/>
                    </a:cubicBezTo>
                    <a:cubicBezTo>
                      <a:pt x="318703" y="39838"/>
                      <a:pt x="341270" y="62405"/>
                      <a:pt x="357159" y="91880"/>
                    </a:cubicBezTo>
                    <a:cubicBezTo>
                      <a:pt x="373048" y="121356"/>
                      <a:pt x="380877" y="154746"/>
                      <a:pt x="380877" y="192511"/>
                    </a:cubicBezTo>
                    <a:lnTo>
                      <a:pt x="380877" y="213006"/>
                    </a:lnTo>
                    <a:cubicBezTo>
                      <a:pt x="380877" y="216230"/>
                      <a:pt x="379956" y="218993"/>
                      <a:pt x="377884" y="221296"/>
                    </a:cubicBezTo>
                    <a:cubicBezTo>
                      <a:pt x="375811" y="223599"/>
                      <a:pt x="373278" y="224750"/>
                      <a:pt x="370285" y="224750"/>
                    </a:cubicBezTo>
                    <a:lnTo>
                      <a:pt x="290839" y="224750"/>
                    </a:lnTo>
                    <a:cubicBezTo>
                      <a:pt x="287846" y="224750"/>
                      <a:pt x="285313" y="223599"/>
                      <a:pt x="283240" y="221296"/>
                    </a:cubicBezTo>
                    <a:cubicBezTo>
                      <a:pt x="281168" y="218993"/>
                      <a:pt x="280246" y="216230"/>
                      <a:pt x="280246" y="213006"/>
                    </a:cubicBezTo>
                    <a:lnTo>
                      <a:pt x="280246" y="194353"/>
                    </a:lnTo>
                    <a:cubicBezTo>
                      <a:pt x="280246" y="166490"/>
                      <a:pt x="271726" y="143232"/>
                      <a:pt x="254686" y="125040"/>
                    </a:cubicBezTo>
                    <a:cubicBezTo>
                      <a:pt x="237645" y="106848"/>
                      <a:pt x="214618" y="97637"/>
                      <a:pt x="185833" y="97637"/>
                    </a:cubicBezTo>
                    <a:cubicBezTo>
                      <a:pt x="160503" y="97637"/>
                      <a:pt x="140469" y="105006"/>
                      <a:pt x="125961" y="119514"/>
                    </a:cubicBezTo>
                    <a:cubicBezTo>
                      <a:pt x="111224" y="134251"/>
                      <a:pt x="103855" y="154516"/>
                      <a:pt x="103855" y="180537"/>
                    </a:cubicBezTo>
                    <a:cubicBezTo>
                      <a:pt x="103855" y="198038"/>
                      <a:pt x="107769" y="213006"/>
                      <a:pt x="115369" y="225441"/>
                    </a:cubicBezTo>
                    <a:cubicBezTo>
                      <a:pt x="122968" y="237876"/>
                      <a:pt x="134712" y="249620"/>
                      <a:pt x="150140" y="260673"/>
                    </a:cubicBezTo>
                    <a:cubicBezTo>
                      <a:pt x="165799" y="271726"/>
                      <a:pt x="189287" y="286003"/>
                      <a:pt x="221065" y="303735"/>
                    </a:cubicBezTo>
                    <a:cubicBezTo>
                      <a:pt x="263436" y="330447"/>
                      <a:pt x="294524" y="351172"/>
                      <a:pt x="314558" y="366140"/>
                    </a:cubicBezTo>
                    <a:cubicBezTo>
                      <a:pt x="334592" y="381108"/>
                      <a:pt x="351402" y="400451"/>
                      <a:pt x="365219" y="424169"/>
                    </a:cubicBezTo>
                    <a:cubicBezTo>
                      <a:pt x="379035" y="447888"/>
                      <a:pt x="385943" y="477133"/>
                      <a:pt x="385943" y="511674"/>
                    </a:cubicBezTo>
                    <a:cubicBezTo>
                      <a:pt x="385943" y="569013"/>
                      <a:pt x="368673" y="614608"/>
                      <a:pt x="333901" y="648459"/>
                    </a:cubicBezTo>
                    <a:cubicBezTo>
                      <a:pt x="299129" y="682309"/>
                      <a:pt x="252844" y="699350"/>
                      <a:pt x="194584" y="699350"/>
                    </a:cubicBezTo>
                    <a:cubicBezTo>
                      <a:pt x="156127" y="699350"/>
                      <a:pt x="121816" y="691520"/>
                      <a:pt x="92571" y="67632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33" name="Google Shape;1533;p47"/>
              <p:cNvSpPr/>
              <p:nvPr/>
            </p:nvSpPr>
            <p:spPr>
              <a:xfrm flipH="1">
                <a:off x="8004630" y="4471184"/>
                <a:ext cx="400220" cy="683690"/>
              </a:xfrm>
              <a:custGeom>
                <a:avLst/>
                <a:gdLst/>
                <a:ahLst/>
                <a:cxnLst/>
                <a:rect l="l" t="t" r="r" b="b"/>
                <a:pathLst>
                  <a:path w="400220" h="683690" extrusionOk="0">
                    <a:moveTo>
                      <a:pt x="397227" y="3454"/>
                    </a:moveTo>
                    <a:cubicBezTo>
                      <a:pt x="399300" y="5757"/>
                      <a:pt x="400221" y="8520"/>
                      <a:pt x="400221" y="11744"/>
                    </a:cubicBezTo>
                    <a:lnTo>
                      <a:pt x="400221" y="87044"/>
                    </a:lnTo>
                    <a:cubicBezTo>
                      <a:pt x="400221" y="90268"/>
                      <a:pt x="399300" y="93032"/>
                      <a:pt x="397227" y="95334"/>
                    </a:cubicBezTo>
                    <a:cubicBezTo>
                      <a:pt x="395155" y="97637"/>
                      <a:pt x="392622" y="98788"/>
                      <a:pt x="389628" y="98788"/>
                    </a:cubicBezTo>
                    <a:lnTo>
                      <a:pt x="253074" y="98788"/>
                    </a:lnTo>
                    <a:cubicBezTo>
                      <a:pt x="250080" y="98788"/>
                      <a:pt x="248699" y="100401"/>
                      <a:pt x="248699" y="103624"/>
                    </a:cubicBezTo>
                    <a:lnTo>
                      <a:pt x="248699" y="671947"/>
                    </a:lnTo>
                    <a:cubicBezTo>
                      <a:pt x="248699" y="675171"/>
                      <a:pt x="247778" y="677934"/>
                      <a:pt x="245705" y="680237"/>
                    </a:cubicBezTo>
                    <a:cubicBezTo>
                      <a:pt x="243633" y="682540"/>
                      <a:pt x="241100" y="683691"/>
                      <a:pt x="238106" y="683691"/>
                    </a:cubicBezTo>
                    <a:lnTo>
                      <a:pt x="157049" y="683691"/>
                    </a:lnTo>
                    <a:cubicBezTo>
                      <a:pt x="154055" y="683691"/>
                      <a:pt x="151522" y="682540"/>
                      <a:pt x="149450" y="680237"/>
                    </a:cubicBezTo>
                    <a:cubicBezTo>
                      <a:pt x="147377" y="677934"/>
                      <a:pt x="146456" y="675171"/>
                      <a:pt x="146456" y="671947"/>
                    </a:cubicBezTo>
                    <a:lnTo>
                      <a:pt x="146456" y="103624"/>
                    </a:lnTo>
                    <a:cubicBezTo>
                      <a:pt x="146456" y="100401"/>
                      <a:pt x="145074" y="98788"/>
                      <a:pt x="142081" y="98788"/>
                    </a:cubicBezTo>
                    <a:lnTo>
                      <a:pt x="10593" y="98788"/>
                    </a:lnTo>
                    <a:cubicBezTo>
                      <a:pt x="7599" y="98788"/>
                      <a:pt x="5066" y="97637"/>
                      <a:pt x="2994" y="95334"/>
                    </a:cubicBezTo>
                    <a:cubicBezTo>
                      <a:pt x="921" y="93032"/>
                      <a:pt x="0" y="90268"/>
                      <a:pt x="0" y="87044"/>
                    </a:cubicBezTo>
                    <a:lnTo>
                      <a:pt x="0" y="11744"/>
                    </a:lnTo>
                    <a:cubicBezTo>
                      <a:pt x="0" y="8520"/>
                      <a:pt x="921" y="5757"/>
                      <a:pt x="2994" y="3454"/>
                    </a:cubicBezTo>
                    <a:cubicBezTo>
                      <a:pt x="5066" y="1151"/>
                      <a:pt x="7599" y="0"/>
                      <a:pt x="10593" y="0"/>
                    </a:cubicBezTo>
                    <a:lnTo>
                      <a:pt x="389628" y="0"/>
                    </a:lnTo>
                    <a:cubicBezTo>
                      <a:pt x="392622" y="0"/>
                      <a:pt x="395155" y="1151"/>
                      <a:pt x="397227" y="345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37"/>
        <p:cNvGrpSpPr/>
        <p:nvPr/>
      </p:nvGrpSpPr>
      <p:grpSpPr>
        <a:xfrm>
          <a:off x="0" y="0"/>
          <a:ext cx="0" cy="0"/>
          <a:chOff x="0" y="0"/>
          <a:chExt cx="0" cy="0"/>
        </a:xfrm>
      </p:grpSpPr>
      <p:sp>
        <p:nvSpPr>
          <p:cNvPr id="1538" name="Google Shape;1538;p48"/>
          <p:cNvSpPr txBox="1">
            <a:spLocks noGrp="1"/>
          </p:cNvSpPr>
          <p:nvPr>
            <p:ph type="title"/>
          </p:nvPr>
        </p:nvSpPr>
        <p:spPr>
          <a:xfrm>
            <a:off x="415650" y="344902"/>
            <a:ext cx="11360700" cy="8670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5000"/>
              <a:buNone/>
            </a:pPr>
            <a:r>
              <a:rPr lang="en" sz="5000"/>
              <a:t>Editable Icons</a:t>
            </a:r>
            <a:endParaRPr sz="5000"/>
          </a:p>
        </p:txBody>
      </p:sp>
      <p:grpSp>
        <p:nvGrpSpPr>
          <p:cNvPr id="1539" name="Google Shape;1539;p48"/>
          <p:cNvGrpSpPr/>
          <p:nvPr/>
        </p:nvGrpSpPr>
        <p:grpSpPr>
          <a:xfrm>
            <a:off x="3570764" y="1773752"/>
            <a:ext cx="405160" cy="253589"/>
            <a:chOff x="4797800" y="1994125"/>
            <a:chExt cx="306475" cy="186025"/>
          </a:xfrm>
        </p:grpSpPr>
        <p:sp>
          <p:nvSpPr>
            <p:cNvPr id="1540" name="Google Shape;1540;p48"/>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48"/>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42" name="Google Shape;1542;p48"/>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48"/>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48"/>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5" name="Google Shape;1545;p48"/>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48"/>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47" name="Google Shape;1547;p48"/>
          <p:cNvGrpSpPr/>
          <p:nvPr/>
        </p:nvGrpSpPr>
        <p:grpSpPr>
          <a:xfrm>
            <a:off x="6164058" y="1777777"/>
            <a:ext cx="352082" cy="254203"/>
            <a:chOff x="4250025" y="2848800"/>
            <a:chExt cx="266325" cy="186475"/>
          </a:xfrm>
        </p:grpSpPr>
        <p:sp>
          <p:nvSpPr>
            <p:cNvPr id="1548" name="Google Shape;1548;p48"/>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48"/>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0" name="Google Shape;1550;p48"/>
          <p:cNvGrpSpPr/>
          <p:nvPr/>
        </p:nvGrpSpPr>
        <p:grpSpPr>
          <a:xfrm>
            <a:off x="6761406" y="1741891"/>
            <a:ext cx="343224" cy="326555"/>
            <a:chOff x="4707700" y="2822475"/>
            <a:chExt cx="259625" cy="239550"/>
          </a:xfrm>
        </p:grpSpPr>
        <p:sp>
          <p:nvSpPr>
            <p:cNvPr id="1551" name="Google Shape;1551;p48"/>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2" name="Google Shape;1552;p48"/>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48"/>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54" name="Google Shape;1554;p48"/>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5" name="Google Shape;1555;p48"/>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56" name="Google Shape;1556;p48"/>
          <p:cNvGrpSpPr/>
          <p:nvPr/>
        </p:nvGrpSpPr>
        <p:grpSpPr>
          <a:xfrm>
            <a:off x="8396572" y="1705391"/>
            <a:ext cx="351487" cy="398940"/>
            <a:chOff x="6425500" y="2795700"/>
            <a:chExt cx="265875" cy="292650"/>
          </a:xfrm>
        </p:grpSpPr>
        <p:sp>
          <p:nvSpPr>
            <p:cNvPr id="1557" name="Google Shape;1557;p48"/>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48"/>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59" name="Google Shape;1559;p48"/>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60" name="Google Shape;1560;p48"/>
          <p:cNvGrpSpPr/>
          <p:nvPr/>
        </p:nvGrpSpPr>
        <p:grpSpPr>
          <a:xfrm>
            <a:off x="9474618" y="1760035"/>
            <a:ext cx="350297" cy="290464"/>
            <a:chOff x="5549875" y="2418425"/>
            <a:chExt cx="264975" cy="213075"/>
          </a:xfrm>
        </p:grpSpPr>
        <p:sp>
          <p:nvSpPr>
            <p:cNvPr id="1561" name="Google Shape;1561;p48"/>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48"/>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63" name="Google Shape;1563;p48"/>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64" name="Google Shape;1564;p48"/>
          <p:cNvGrpSpPr/>
          <p:nvPr/>
        </p:nvGrpSpPr>
        <p:grpSpPr>
          <a:xfrm>
            <a:off x="3570694" y="2404542"/>
            <a:ext cx="299598" cy="308322"/>
            <a:chOff x="3739275" y="2525850"/>
            <a:chExt cx="226625" cy="226175"/>
          </a:xfrm>
        </p:grpSpPr>
        <p:sp>
          <p:nvSpPr>
            <p:cNvPr id="1565" name="Google Shape;1565;p48"/>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48"/>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48"/>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48"/>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69" name="Google Shape;1569;p48"/>
          <p:cNvGrpSpPr/>
          <p:nvPr/>
        </p:nvGrpSpPr>
        <p:grpSpPr>
          <a:xfrm>
            <a:off x="3043876" y="2377772"/>
            <a:ext cx="272464" cy="361861"/>
            <a:chOff x="4518575" y="2506200"/>
            <a:chExt cx="206100" cy="265450"/>
          </a:xfrm>
        </p:grpSpPr>
        <p:sp>
          <p:nvSpPr>
            <p:cNvPr id="1570" name="Google Shape;1570;p48"/>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48"/>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48"/>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48"/>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48"/>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48"/>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48"/>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48"/>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8" name="Google Shape;1578;p48"/>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79" name="Google Shape;1579;p48"/>
          <p:cNvGrpSpPr/>
          <p:nvPr/>
        </p:nvGrpSpPr>
        <p:grpSpPr>
          <a:xfrm>
            <a:off x="4125077" y="2404742"/>
            <a:ext cx="299631" cy="308322"/>
            <a:chOff x="4164375" y="1677425"/>
            <a:chExt cx="226650" cy="226175"/>
          </a:xfrm>
        </p:grpSpPr>
        <p:sp>
          <p:nvSpPr>
            <p:cNvPr id="1580" name="Google Shape;1580;p48"/>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48"/>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48"/>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48"/>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48"/>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85" name="Google Shape;1585;p48"/>
          <p:cNvGrpSpPr/>
          <p:nvPr/>
        </p:nvGrpSpPr>
        <p:grpSpPr>
          <a:xfrm>
            <a:off x="5179042" y="2395931"/>
            <a:ext cx="299003" cy="308322"/>
            <a:chOff x="5226025" y="1677425"/>
            <a:chExt cx="226175" cy="226175"/>
          </a:xfrm>
        </p:grpSpPr>
        <p:sp>
          <p:nvSpPr>
            <p:cNvPr id="1586" name="Google Shape;1586;p48"/>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48"/>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88" name="Google Shape;1588;p48"/>
          <p:cNvGrpSpPr/>
          <p:nvPr/>
        </p:nvGrpSpPr>
        <p:grpSpPr>
          <a:xfrm>
            <a:off x="4652426" y="2396024"/>
            <a:ext cx="299003" cy="308322"/>
            <a:chOff x="4835275" y="1198350"/>
            <a:chExt cx="226175" cy="226175"/>
          </a:xfrm>
        </p:grpSpPr>
        <p:sp>
          <p:nvSpPr>
            <p:cNvPr id="1589" name="Google Shape;1589;p48"/>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48"/>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1" name="Google Shape;1591;p48"/>
          <p:cNvGrpSpPr/>
          <p:nvPr/>
        </p:nvGrpSpPr>
        <p:grpSpPr>
          <a:xfrm>
            <a:off x="6339271" y="2379923"/>
            <a:ext cx="347356" cy="358215"/>
            <a:chOff x="968775" y="1180050"/>
            <a:chExt cx="262750" cy="262775"/>
          </a:xfrm>
        </p:grpSpPr>
        <p:sp>
          <p:nvSpPr>
            <p:cNvPr id="1592" name="Google Shape;1592;p48"/>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48"/>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4" name="Google Shape;1594;p48"/>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5" name="Google Shape;1595;p48"/>
          <p:cNvGrpSpPr/>
          <p:nvPr/>
        </p:nvGrpSpPr>
        <p:grpSpPr>
          <a:xfrm>
            <a:off x="5704170" y="2446992"/>
            <a:ext cx="386288" cy="224042"/>
            <a:chOff x="1678900" y="1231350"/>
            <a:chExt cx="292200" cy="164350"/>
          </a:xfrm>
        </p:grpSpPr>
        <p:sp>
          <p:nvSpPr>
            <p:cNvPr id="1596" name="Google Shape;1596;p48"/>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48"/>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8" name="Google Shape;1598;p48"/>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99" name="Google Shape;1599;p48"/>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00" name="Google Shape;1600;p48"/>
          <p:cNvGrpSpPr/>
          <p:nvPr/>
        </p:nvGrpSpPr>
        <p:grpSpPr>
          <a:xfrm>
            <a:off x="7467406" y="2373531"/>
            <a:ext cx="322006" cy="353205"/>
            <a:chOff x="2405550" y="1181850"/>
            <a:chExt cx="243575" cy="259100"/>
          </a:xfrm>
        </p:grpSpPr>
        <p:sp>
          <p:nvSpPr>
            <p:cNvPr id="1601" name="Google Shape;1601;p48"/>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48"/>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48"/>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48"/>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48"/>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6" name="Google Shape;1606;p48"/>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07" name="Google Shape;1607;p48"/>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08" name="Google Shape;1608;p48"/>
          <p:cNvGrpSpPr/>
          <p:nvPr/>
        </p:nvGrpSpPr>
        <p:grpSpPr>
          <a:xfrm>
            <a:off x="8500593" y="2371333"/>
            <a:ext cx="286610" cy="357601"/>
            <a:chOff x="3086700" y="1180050"/>
            <a:chExt cx="216800" cy="262325"/>
          </a:xfrm>
        </p:grpSpPr>
        <p:sp>
          <p:nvSpPr>
            <p:cNvPr id="1609" name="Google Shape;1609;p48"/>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48"/>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11" name="Google Shape;1611;p48"/>
          <p:cNvGrpSpPr/>
          <p:nvPr/>
        </p:nvGrpSpPr>
        <p:grpSpPr>
          <a:xfrm>
            <a:off x="9007187" y="2359473"/>
            <a:ext cx="228243" cy="381321"/>
            <a:chOff x="3741075" y="1171575"/>
            <a:chExt cx="172650" cy="279725"/>
          </a:xfrm>
        </p:grpSpPr>
        <p:sp>
          <p:nvSpPr>
            <p:cNvPr id="1612" name="Google Shape;1612;p48"/>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48"/>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48"/>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48"/>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16" name="Google Shape;1616;p48"/>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17" name="Google Shape;1617;p48"/>
          <p:cNvGrpSpPr/>
          <p:nvPr/>
        </p:nvGrpSpPr>
        <p:grpSpPr>
          <a:xfrm>
            <a:off x="2528682" y="3103577"/>
            <a:ext cx="351520" cy="253623"/>
            <a:chOff x="952700" y="1101100"/>
            <a:chExt cx="265900" cy="186050"/>
          </a:xfrm>
        </p:grpSpPr>
        <p:sp>
          <p:nvSpPr>
            <p:cNvPr id="1618" name="Google Shape;1618;p48"/>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48"/>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48"/>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21" name="Google Shape;1621;p48"/>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2" name="Google Shape;1622;p48"/>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3" name="Google Shape;1623;p48"/>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4" name="Google Shape;1624;p48"/>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25" name="Google Shape;1625;p48"/>
          <p:cNvGrpSpPr/>
          <p:nvPr/>
        </p:nvGrpSpPr>
        <p:grpSpPr>
          <a:xfrm>
            <a:off x="5219949" y="3082177"/>
            <a:ext cx="317875" cy="344208"/>
            <a:chOff x="5583325" y="1073450"/>
            <a:chExt cx="240450" cy="252500"/>
          </a:xfrm>
        </p:grpSpPr>
        <p:sp>
          <p:nvSpPr>
            <p:cNvPr id="1626" name="Google Shape;1626;p48"/>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48"/>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48"/>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9" name="Google Shape;1629;p48"/>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30" name="Google Shape;1630;p48"/>
          <p:cNvGrpSpPr/>
          <p:nvPr/>
        </p:nvGrpSpPr>
        <p:grpSpPr>
          <a:xfrm>
            <a:off x="5703822" y="3071928"/>
            <a:ext cx="386850" cy="294962"/>
            <a:chOff x="1502275" y="3638775"/>
            <a:chExt cx="292625" cy="216375"/>
          </a:xfrm>
        </p:grpSpPr>
        <p:sp>
          <p:nvSpPr>
            <p:cNvPr id="1631" name="Google Shape;1631;p48"/>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48"/>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48"/>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48"/>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48"/>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36" name="Google Shape;1636;p48"/>
          <p:cNvGrpSpPr/>
          <p:nvPr/>
        </p:nvGrpSpPr>
        <p:grpSpPr>
          <a:xfrm>
            <a:off x="6258857" y="3016414"/>
            <a:ext cx="354428" cy="362441"/>
            <a:chOff x="3171000" y="4021950"/>
            <a:chExt cx="268100" cy="265875"/>
          </a:xfrm>
        </p:grpSpPr>
        <p:sp>
          <p:nvSpPr>
            <p:cNvPr id="1637" name="Google Shape;1637;p48"/>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8" name="Google Shape;1638;p48"/>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39" name="Google Shape;1639;p48"/>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48"/>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41" name="Google Shape;1641;p48"/>
          <p:cNvGrpSpPr/>
          <p:nvPr/>
        </p:nvGrpSpPr>
        <p:grpSpPr>
          <a:xfrm>
            <a:off x="7848132" y="3068067"/>
            <a:ext cx="334400" cy="344821"/>
            <a:chOff x="5684575" y="4038000"/>
            <a:chExt cx="252950" cy="252950"/>
          </a:xfrm>
        </p:grpSpPr>
        <p:sp>
          <p:nvSpPr>
            <p:cNvPr id="1642" name="Google Shape;1642;p48"/>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3" name="Google Shape;1643;p48"/>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4" name="Google Shape;1644;p48"/>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5" name="Google Shape;1645;p48"/>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48"/>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7" name="Google Shape;1647;p48"/>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48" name="Google Shape;1648;p48"/>
          <p:cNvGrpSpPr/>
          <p:nvPr/>
        </p:nvGrpSpPr>
        <p:grpSpPr>
          <a:xfrm>
            <a:off x="8441727" y="3026501"/>
            <a:ext cx="247115" cy="399520"/>
            <a:chOff x="1982675" y="3599525"/>
            <a:chExt cx="186925" cy="293075"/>
          </a:xfrm>
        </p:grpSpPr>
        <p:sp>
          <p:nvSpPr>
            <p:cNvPr id="1649" name="Google Shape;1649;p48"/>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0" name="Google Shape;1650;p48"/>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1" name="Google Shape;1651;p48"/>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2" name="Google Shape;1652;p48"/>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3" name="Google Shape;1653;p48"/>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54" name="Google Shape;1654;p48"/>
          <p:cNvGrpSpPr/>
          <p:nvPr/>
        </p:nvGrpSpPr>
        <p:grpSpPr>
          <a:xfrm>
            <a:off x="8947735" y="3026500"/>
            <a:ext cx="178106" cy="398940"/>
            <a:chOff x="2397075" y="3602200"/>
            <a:chExt cx="134725" cy="292650"/>
          </a:xfrm>
        </p:grpSpPr>
        <p:sp>
          <p:nvSpPr>
            <p:cNvPr id="1655" name="Google Shape;1655;p48"/>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48"/>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48"/>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8" name="Google Shape;1658;p48"/>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9" name="Google Shape;1659;p48"/>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60" name="Google Shape;1660;p48"/>
          <p:cNvGrpSpPr/>
          <p:nvPr/>
        </p:nvGrpSpPr>
        <p:grpSpPr>
          <a:xfrm>
            <a:off x="2581850" y="3710924"/>
            <a:ext cx="246520" cy="383741"/>
            <a:chOff x="2717350" y="3603525"/>
            <a:chExt cx="186475" cy="281500"/>
          </a:xfrm>
        </p:grpSpPr>
        <p:sp>
          <p:nvSpPr>
            <p:cNvPr id="1661" name="Google Shape;1661;p48"/>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p48"/>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p48"/>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4" name="Google Shape;1664;p48"/>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65" name="Google Shape;1665;p48"/>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66" name="Google Shape;1666;p48"/>
          <p:cNvGrpSpPr/>
          <p:nvPr/>
        </p:nvGrpSpPr>
        <p:grpSpPr>
          <a:xfrm>
            <a:off x="3024770" y="3721267"/>
            <a:ext cx="332053" cy="363054"/>
            <a:chOff x="3927075" y="3612900"/>
            <a:chExt cx="251175" cy="266325"/>
          </a:xfrm>
        </p:grpSpPr>
        <p:sp>
          <p:nvSpPr>
            <p:cNvPr id="1667" name="Google Shape;1667;p48"/>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8" name="Google Shape;1668;p48"/>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69" name="Google Shape;1669;p48"/>
          <p:cNvGrpSpPr/>
          <p:nvPr/>
        </p:nvGrpSpPr>
        <p:grpSpPr>
          <a:xfrm>
            <a:off x="3552875" y="3780864"/>
            <a:ext cx="336152" cy="347241"/>
            <a:chOff x="4324975" y="3617800"/>
            <a:chExt cx="254275" cy="254725"/>
          </a:xfrm>
        </p:grpSpPr>
        <p:sp>
          <p:nvSpPr>
            <p:cNvPr id="1670" name="Google Shape;1670;p48"/>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1" name="Google Shape;1671;p48"/>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2" name="Google Shape;1672;p48"/>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73" name="Google Shape;1673;p48"/>
          <p:cNvGrpSpPr/>
          <p:nvPr/>
        </p:nvGrpSpPr>
        <p:grpSpPr>
          <a:xfrm>
            <a:off x="4086534" y="3846536"/>
            <a:ext cx="399872" cy="217737"/>
            <a:chOff x="4728650" y="3665975"/>
            <a:chExt cx="302475" cy="159725"/>
          </a:xfrm>
        </p:grpSpPr>
        <p:sp>
          <p:nvSpPr>
            <p:cNvPr id="1674" name="Google Shape;1674;p48"/>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5" name="Google Shape;1675;p48"/>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76" name="Google Shape;1676;p48"/>
          <p:cNvGrpSpPr/>
          <p:nvPr/>
        </p:nvGrpSpPr>
        <p:grpSpPr>
          <a:xfrm>
            <a:off x="4613200" y="3803696"/>
            <a:ext cx="382719" cy="282796"/>
            <a:chOff x="5164925" y="3642775"/>
            <a:chExt cx="289500" cy="207450"/>
          </a:xfrm>
        </p:grpSpPr>
        <p:sp>
          <p:nvSpPr>
            <p:cNvPr id="1677" name="Google Shape;1677;p48"/>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48"/>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48"/>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48"/>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48"/>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82" name="Google Shape;1682;p48"/>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48"/>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4" name="Google Shape;1684;p48"/>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5" name="Google Shape;1685;p48"/>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48"/>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48"/>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48"/>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89" name="Google Shape;1689;p48"/>
          <p:cNvGrpSpPr/>
          <p:nvPr/>
        </p:nvGrpSpPr>
        <p:grpSpPr>
          <a:xfrm>
            <a:off x="8933824" y="3717916"/>
            <a:ext cx="327294" cy="334632"/>
            <a:chOff x="5717150" y="2098500"/>
            <a:chExt cx="247575" cy="245475"/>
          </a:xfrm>
        </p:grpSpPr>
        <p:sp>
          <p:nvSpPr>
            <p:cNvPr id="1690" name="Google Shape;1690;p48"/>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48"/>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48"/>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93" name="Google Shape;1693;p48"/>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48"/>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5" name="Google Shape;1695;p48"/>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6" name="Google Shape;1696;p48"/>
          <p:cNvGrpSpPr/>
          <p:nvPr/>
        </p:nvGrpSpPr>
        <p:grpSpPr>
          <a:xfrm>
            <a:off x="3511298" y="4358842"/>
            <a:ext cx="352082" cy="317455"/>
            <a:chOff x="6435300" y="2742175"/>
            <a:chExt cx="266325" cy="232875"/>
          </a:xfrm>
        </p:grpSpPr>
        <p:sp>
          <p:nvSpPr>
            <p:cNvPr id="1697" name="Google Shape;1697;p48"/>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48"/>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99" name="Google Shape;1699;p48"/>
          <p:cNvGrpSpPr/>
          <p:nvPr/>
        </p:nvGrpSpPr>
        <p:grpSpPr>
          <a:xfrm>
            <a:off x="4558258" y="4437967"/>
            <a:ext cx="333805" cy="344208"/>
            <a:chOff x="674800" y="2146225"/>
            <a:chExt cx="252500" cy="252500"/>
          </a:xfrm>
        </p:grpSpPr>
        <p:sp>
          <p:nvSpPr>
            <p:cNvPr id="1700" name="Google Shape;1700;p48"/>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48"/>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2" name="Google Shape;1702;p48"/>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48"/>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04" name="Google Shape;1704;p48"/>
          <p:cNvGrpSpPr/>
          <p:nvPr/>
        </p:nvGrpSpPr>
        <p:grpSpPr>
          <a:xfrm>
            <a:off x="5085306" y="4449453"/>
            <a:ext cx="333805" cy="344208"/>
            <a:chOff x="2164225" y="2146225"/>
            <a:chExt cx="252500" cy="252500"/>
          </a:xfrm>
        </p:grpSpPr>
        <p:sp>
          <p:nvSpPr>
            <p:cNvPr id="1705" name="Google Shape;1705;p48"/>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48"/>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48"/>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48"/>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09" name="Google Shape;1709;p48"/>
          <p:cNvGrpSpPr/>
          <p:nvPr/>
        </p:nvGrpSpPr>
        <p:grpSpPr>
          <a:xfrm>
            <a:off x="4031217" y="4449226"/>
            <a:ext cx="334400" cy="344821"/>
            <a:chOff x="689975" y="1737200"/>
            <a:chExt cx="252950" cy="252950"/>
          </a:xfrm>
        </p:grpSpPr>
        <p:sp>
          <p:nvSpPr>
            <p:cNvPr id="1710" name="Google Shape;1710;p48"/>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48"/>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48"/>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48"/>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48"/>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48"/>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16" name="Google Shape;1716;p48"/>
          <p:cNvGrpSpPr/>
          <p:nvPr/>
        </p:nvGrpSpPr>
        <p:grpSpPr>
          <a:xfrm>
            <a:off x="5612075" y="4439102"/>
            <a:ext cx="334400" cy="344208"/>
            <a:chOff x="2961350" y="1740750"/>
            <a:chExt cx="252950" cy="252500"/>
          </a:xfrm>
        </p:grpSpPr>
        <p:sp>
          <p:nvSpPr>
            <p:cNvPr id="1717" name="Google Shape;1717;p48"/>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48"/>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48"/>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48"/>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48"/>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48"/>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23" name="Google Shape;1723;p48"/>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grpSp>
        <p:nvGrpSpPr>
          <p:cNvPr id="1724" name="Google Shape;1724;p48"/>
          <p:cNvGrpSpPr/>
          <p:nvPr/>
        </p:nvGrpSpPr>
        <p:grpSpPr>
          <a:xfrm>
            <a:off x="6696108" y="4387468"/>
            <a:ext cx="271902" cy="376448"/>
            <a:chOff x="4026550" y="3640100"/>
            <a:chExt cx="205675" cy="276150"/>
          </a:xfrm>
        </p:grpSpPr>
        <p:sp>
          <p:nvSpPr>
            <p:cNvPr id="1725" name="Google Shape;1725;p48"/>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48"/>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48"/>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48"/>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48"/>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48"/>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31" name="Google Shape;1731;p48"/>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32" name="Google Shape;1732;p48"/>
          <p:cNvGrpSpPr/>
          <p:nvPr/>
        </p:nvGrpSpPr>
        <p:grpSpPr>
          <a:xfrm>
            <a:off x="7732713" y="4486703"/>
            <a:ext cx="351487" cy="294826"/>
            <a:chOff x="853250" y="4006875"/>
            <a:chExt cx="265875" cy="216275"/>
          </a:xfrm>
        </p:grpSpPr>
        <p:sp>
          <p:nvSpPr>
            <p:cNvPr id="1733" name="Google Shape;1733;p48"/>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48"/>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35" name="Google Shape;1735;p48"/>
          <p:cNvGrpSpPr/>
          <p:nvPr/>
        </p:nvGrpSpPr>
        <p:grpSpPr>
          <a:xfrm>
            <a:off x="8910280" y="4452282"/>
            <a:ext cx="245925" cy="363668"/>
            <a:chOff x="1978675" y="3981800"/>
            <a:chExt cx="186025" cy="266775"/>
          </a:xfrm>
        </p:grpSpPr>
        <p:sp>
          <p:nvSpPr>
            <p:cNvPr id="1736" name="Google Shape;1736;p48"/>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48"/>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38" name="Google Shape;1738;p48"/>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39" name="Google Shape;1739;p48"/>
          <p:cNvGrpSpPr/>
          <p:nvPr/>
        </p:nvGrpSpPr>
        <p:grpSpPr>
          <a:xfrm>
            <a:off x="9440020" y="4461726"/>
            <a:ext cx="333805" cy="344821"/>
            <a:chOff x="480325" y="3970200"/>
            <a:chExt cx="252500" cy="252950"/>
          </a:xfrm>
        </p:grpSpPr>
        <p:sp>
          <p:nvSpPr>
            <p:cNvPr id="1740" name="Google Shape;1740;p48"/>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48"/>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48"/>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48"/>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48"/>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45" name="Google Shape;1745;p48"/>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46" name="Google Shape;1746;p48"/>
          <p:cNvGrpSpPr/>
          <p:nvPr/>
        </p:nvGrpSpPr>
        <p:grpSpPr>
          <a:xfrm>
            <a:off x="3015743" y="5051331"/>
            <a:ext cx="334400" cy="344208"/>
            <a:chOff x="5745250" y="4378350"/>
            <a:chExt cx="252950" cy="252500"/>
          </a:xfrm>
        </p:grpSpPr>
        <p:sp>
          <p:nvSpPr>
            <p:cNvPr id="1747" name="Google Shape;1747;p48"/>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48"/>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49" name="Google Shape;1749;p48"/>
          <p:cNvGrpSpPr/>
          <p:nvPr/>
        </p:nvGrpSpPr>
        <p:grpSpPr>
          <a:xfrm>
            <a:off x="3525242" y="5055591"/>
            <a:ext cx="334400" cy="344821"/>
            <a:chOff x="6130650" y="4381475"/>
            <a:chExt cx="252950" cy="252950"/>
          </a:xfrm>
        </p:grpSpPr>
        <p:sp>
          <p:nvSpPr>
            <p:cNvPr id="1750" name="Google Shape;1750;p48"/>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48"/>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52" name="Google Shape;1752;p48"/>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53" name="Google Shape;1753;p48"/>
          <p:cNvGrpSpPr/>
          <p:nvPr/>
        </p:nvGrpSpPr>
        <p:grpSpPr>
          <a:xfrm>
            <a:off x="4533046" y="5078674"/>
            <a:ext cx="352082" cy="299802"/>
            <a:chOff x="6919750" y="1464650"/>
            <a:chExt cx="266325" cy="219925"/>
          </a:xfrm>
        </p:grpSpPr>
        <p:sp>
          <p:nvSpPr>
            <p:cNvPr id="1754" name="Google Shape;1754;p48"/>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5" name="Google Shape;1755;p48"/>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6" name="Google Shape;1756;p48"/>
          <p:cNvGrpSpPr/>
          <p:nvPr/>
        </p:nvGrpSpPr>
        <p:grpSpPr>
          <a:xfrm>
            <a:off x="5059243" y="5054116"/>
            <a:ext cx="366855" cy="339948"/>
            <a:chOff x="4759875" y="1027050"/>
            <a:chExt cx="277500" cy="249375"/>
          </a:xfrm>
        </p:grpSpPr>
        <p:sp>
          <p:nvSpPr>
            <p:cNvPr id="1757" name="Google Shape;1757;p48"/>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48"/>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9" name="Google Shape;1759;p48"/>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0" name="Google Shape;1760;p48"/>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48"/>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62" name="Google Shape;1762;p48"/>
          <p:cNvGrpSpPr/>
          <p:nvPr/>
        </p:nvGrpSpPr>
        <p:grpSpPr>
          <a:xfrm>
            <a:off x="5600528" y="5038090"/>
            <a:ext cx="372738" cy="343186"/>
            <a:chOff x="3357900" y="1057675"/>
            <a:chExt cx="281950" cy="251750"/>
          </a:xfrm>
        </p:grpSpPr>
        <p:sp>
          <p:nvSpPr>
            <p:cNvPr id="1763" name="Google Shape;1763;p48"/>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48"/>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48"/>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66" name="Google Shape;1766;p48"/>
          <p:cNvGrpSpPr/>
          <p:nvPr/>
        </p:nvGrpSpPr>
        <p:grpSpPr>
          <a:xfrm>
            <a:off x="6163700" y="5023095"/>
            <a:ext cx="191095" cy="401974"/>
            <a:chOff x="3783900" y="1046675"/>
            <a:chExt cx="144550" cy="294875"/>
          </a:xfrm>
        </p:grpSpPr>
        <p:sp>
          <p:nvSpPr>
            <p:cNvPr id="1767" name="Google Shape;1767;p48"/>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8" name="Google Shape;1768;p48"/>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69" name="Google Shape;1769;p48"/>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70" name="Google Shape;1770;p48"/>
          <p:cNvGrpSpPr/>
          <p:nvPr/>
        </p:nvGrpSpPr>
        <p:grpSpPr>
          <a:xfrm>
            <a:off x="7062980" y="4780478"/>
            <a:ext cx="552596" cy="674409"/>
            <a:chOff x="238550" y="1487175"/>
            <a:chExt cx="418000" cy="494725"/>
          </a:xfrm>
        </p:grpSpPr>
        <p:sp>
          <p:nvSpPr>
            <p:cNvPr id="1771" name="Google Shape;1771;p48"/>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48"/>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48"/>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48"/>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48"/>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48"/>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48"/>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p48"/>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p48"/>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80" name="Google Shape;1780;p48"/>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48"/>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82" name="Google Shape;1782;p48"/>
          <p:cNvGrpSpPr/>
          <p:nvPr/>
        </p:nvGrpSpPr>
        <p:grpSpPr>
          <a:xfrm>
            <a:off x="8815358" y="5107237"/>
            <a:ext cx="364707" cy="363804"/>
            <a:chOff x="6010925" y="3998175"/>
            <a:chExt cx="275875" cy="266875"/>
          </a:xfrm>
        </p:grpSpPr>
        <p:sp>
          <p:nvSpPr>
            <p:cNvPr id="1783" name="Google Shape;1783;p48"/>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p48"/>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48"/>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48"/>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48"/>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88" name="Google Shape;1788;p48"/>
          <p:cNvGrpSpPr/>
          <p:nvPr/>
        </p:nvGrpSpPr>
        <p:grpSpPr>
          <a:xfrm>
            <a:off x="9417554" y="5125862"/>
            <a:ext cx="352082" cy="308322"/>
            <a:chOff x="6866650" y="1038650"/>
            <a:chExt cx="266325" cy="226175"/>
          </a:xfrm>
        </p:grpSpPr>
        <p:sp>
          <p:nvSpPr>
            <p:cNvPr id="1789" name="Google Shape;1789;p48"/>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p48"/>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1" name="Google Shape;1791;p48"/>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92" name="Google Shape;1792;p48"/>
          <p:cNvGrpSpPr/>
          <p:nvPr/>
        </p:nvGrpSpPr>
        <p:grpSpPr>
          <a:xfrm>
            <a:off x="5155087" y="1762012"/>
            <a:ext cx="272497" cy="362441"/>
            <a:chOff x="2033075" y="2942475"/>
            <a:chExt cx="206125" cy="265875"/>
          </a:xfrm>
        </p:grpSpPr>
        <p:sp>
          <p:nvSpPr>
            <p:cNvPr id="1793" name="Google Shape;1793;p48"/>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4" name="Google Shape;1794;p48"/>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5" name="Google Shape;1795;p48"/>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6" name="Google Shape;1796;p48"/>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48"/>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48"/>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99" name="Google Shape;1799;p48"/>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00" name="Google Shape;1800;p48"/>
          <p:cNvGrpSpPr/>
          <p:nvPr/>
        </p:nvGrpSpPr>
        <p:grpSpPr>
          <a:xfrm>
            <a:off x="3016802" y="5738414"/>
            <a:ext cx="325576" cy="362441"/>
            <a:chOff x="3081775" y="1061400"/>
            <a:chExt cx="246275" cy="265875"/>
          </a:xfrm>
        </p:grpSpPr>
        <p:sp>
          <p:nvSpPr>
            <p:cNvPr id="1801" name="Google Shape;1801;p48"/>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p48"/>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p48"/>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04" name="Google Shape;1804;p48"/>
          <p:cNvGrpSpPr/>
          <p:nvPr/>
        </p:nvGrpSpPr>
        <p:grpSpPr>
          <a:xfrm>
            <a:off x="3556513" y="5780534"/>
            <a:ext cx="369202" cy="325941"/>
            <a:chOff x="2847150" y="1805000"/>
            <a:chExt cx="279275" cy="239100"/>
          </a:xfrm>
        </p:grpSpPr>
        <p:sp>
          <p:nvSpPr>
            <p:cNvPr id="1805" name="Google Shape;1805;p48"/>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48"/>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07" name="Google Shape;1807;p48"/>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08" name="Google Shape;1808;p48"/>
          <p:cNvGrpSpPr/>
          <p:nvPr/>
        </p:nvGrpSpPr>
        <p:grpSpPr>
          <a:xfrm>
            <a:off x="4742307" y="5724791"/>
            <a:ext cx="352082" cy="363054"/>
            <a:chOff x="6435300" y="1095300"/>
            <a:chExt cx="266325" cy="266325"/>
          </a:xfrm>
        </p:grpSpPr>
        <p:sp>
          <p:nvSpPr>
            <p:cNvPr id="1809" name="Google Shape;1809;p48"/>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48"/>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1" name="Google Shape;1811;p48"/>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12" name="Google Shape;1812;p48"/>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48"/>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14" name="Google Shape;1814;p48"/>
          <p:cNvGrpSpPr/>
          <p:nvPr/>
        </p:nvGrpSpPr>
        <p:grpSpPr>
          <a:xfrm>
            <a:off x="6295376" y="5719855"/>
            <a:ext cx="301350" cy="363054"/>
            <a:chOff x="4506525" y="1060950"/>
            <a:chExt cx="227950" cy="266325"/>
          </a:xfrm>
        </p:grpSpPr>
        <p:sp>
          <p:nvSpPr>
            <p:cNvPr id="1815" name="Google Shape;1815;p48"/>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48"/>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48"/>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48"/>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48"/>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48"/>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48"/>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22" name="Google Shape;1822;p48"/>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48"/>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24" name="Google Shape;1824;p48"/>
          <p:cNvGrpSpPr/>
          <p:nvPr/>
        </p:nvGrpSpPr>
        <p:grpSpPr>
          <a:xfrm>
            <a:off x="7301010" y="5797711"/>
            <a:ext cx="251246" cy="356340"/>
            <a:chOff x="867500" y="3647700"/>
            <a:chExt cx="190050" cy="261400"/>
          </a:xfrm>
        </p:grpSpPr>
        <p:sp>
          <p:nvSpPr>
            <p:cNvPr id="1825" name="Google Shape;1825;p48"/>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48"/>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48"/>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8" name="Google Shape;1828;p48"/>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48"/>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30" name="Google Shape;1830;p48"/>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1" name="Google Shape;1831;p48"/>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32" name="Google Shape;1832;p48"/>
          <p:cNvGrpSpPr/>
          <p:nvPr/>
        </p:nvGrpSpPr>
        <p:grpSpPr>
          <a:xfrm>
            <a:off x="9443288" y="5752884"/>
            <a:ext cx="299598" cy="398327"/>
            <a:chOff x="3707175" y="1322350"/>
            <a:chExt cx="226625" cy="292200"/>
          </a:xfrm>
        </p:grpSpPr>
        <p:sp>
          <p:nvSpPr>
            <p:cNvPr id="1833" name="Google Shape;1833;p48"/>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4" name="Google Shape;1834;p48"/>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25"/>
          <p:cNvSpPr txBox="1">
            <a:spLocks noGrp="1"/>
          </p:cNvSpPr>
          <p:nvPr>
            <p:ph type="title"/>
          </p:nvPr>
        </p:nvSpPr>
        <p:spPr>
          <a:xfrm>
            <a:off x="4889007" y="3237675"/>
            <a:ext cx="6836400" cy="11667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7000"/>
              <a:buNone/>
            </a:pPr>
            <a:r>
              <a:rPr lang="en" dirty="0"/>
              <a:t>Hello! I’m...</a:t>
            </a:r>
            <a:endParaRPr dirty="0"/>
          </a:p>
        </p:txBody>
      </p:sp>
      <p:sp>
        <p:nvSpPr>
          <p:cNvPr id="809" name="Google Shape;809;p25"/>
          <p:cNvSpPr txBox="1">
            <a:spLocks noGrp="1"/>
          </p:cNvSpPr>
          <p:nvPr>
            <p:ph type="body" idx="1"/>
          </p:nvPr>
        </p:nvSpPr>
        <p:spPr>
          <a:xfrm>
            <a:off x="4888975" y="4474352"/>
            <a:ext cx="6836400" cy="19689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0"/>
              </a:spcAft>
              <a:buSzPts val="1800"/>
              <a:buNone/>
            </a:pPr>
            <a:r>
              <a:rPr lang="en"/>
              <a:t>Here is where you introduce yourself.</a:t>
            </a:r>
            <a:endParaRPr/>
          </a:p>
          <a:p>
            <a:pPr marL="0" lvl="0" indent="0" algn="ctr" rtl="0">
              <a:lnSpc>
                <a:spcPct val="115000"/>
              </a:lnSpc>
              <a:spcBef>
                <a:spcPts val="2100"/>
              </a:spcBef>
              <a:spcAft>
                <a:spcPts val="2100"/>
              </a:spcAft>
              <a:buSzPts val="1800"/>
              <a:buNone/>
            </a:pPr>
            <a:r>
              <a:rPr lang="en"/>
              <a:t>You can add your name, title and a little background. Right click the image and replace it with your own.</a:t>
            </a:r>
            <a:endParaRPr/>
          </a:p>
        </p:txBody>
      </p:sp>
      <p:pic>
        <p:nvPicPr>
          <p:cNvPr id="810" name="Google Shape;810;p25"/>
          <p:cNvPicPr preferRelativeResize="0"/>
          <p:nvPr/>
        </p:nvPicPr>
        <p:blipFill rotWithShape="1">
          <a:blip r:embed="rId3">
            <a:alphaModFix/>
          </a:blip>
          <a:srcRect t="4465" b="28866"/>
          <a:stretch/>
        </p:blipFill>
        <p:spPr>
          <a:xfrm>
            <a:off x="7267250" y="365925"/>
            <a:ext cx="2079900" cy="2079900"/>
          </a:xfrm>
          <a:prstGeom prst="ellipse">
            <a:avLst/>
          </a:prstGeom>
          <a:noFill/>
          <a:ln>
            <a:noFill/>
          </a:ln>
        </p:spPr>
      </p:pic>
      <p:cxnSp>
        <p:nvCxnSpPr>
          <p:cNvPr id="811" name="Google Shape;811;p25"/>
          <p:cNvCxnSpPr/>
          <p:nvPr/>
        </p:nvCxnSpPr>
        <p:spPr>
          <a:xfrm>
            <a:off x="5128550" y="2803425"/>
            <a:ext cx="6252000" cy="0"/>
          </a:xfrm>
          <a:prstGeom prst="straightConnector1">
            <a:avLst/>
          </a:prstGeom>
          <a:noFill/>
          <a:ln w="28575" cap="flat" cmpd="sng">
            <a:solidFill>
              <a:schemeClr val="accent1"/>
            </a:solidFill>
            <a:prstDash val="solid"/>
            <a:miter lim="800000"/>
            <a:headEnd type="none" w="sm" len="sm"/>
            <a:tailEnd type="none" w="sm" len="sm"/>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27"/>
          <p:cNvSpPr txBox="1">
            <a:spLocks noGrp="1"/>
          </p:cNvSpPr>
          <p:nvPr>
            <p:ph type="title"/>
          </p:nvPr>
        </p:nvSpPr>
        <p:spPr>
          <a:xfrm>
            <a:off x="532125" y="395575"/>
            <a:ext cx="4326300" cy="15924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12000"/>
              <a:buNone/>
            </a:pPr>
            <a:r>
              <a:rPr lang="en" dirty="0"/>
              <a:t>01</a:t>
            </a:r>
            <a:endParaRPr dirty="0"/>
          </a:p>
        </p:txBody>
      </p:sp>
      <p:sp>
        <p:nvSpPr>
          <p:cNvPr id="859" name="Google Shape;859;p27"/>
          <p:cNvSpPr txBox="1">
            <a:spLocks noGrp="1"/>
          </p:cNvSpPr>
          <p:nvPr>
            <p:ph type="title" idx="2"/>
          </p:nvPr>
        </p:nvSpPr>
        <p:spPr>
          <a:xfrm>
            <a:off x="532125" y="1987975"/>
            <a:ext cx="70494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af-ZA" dirty="0"/>
              <a:t>INTRODUCTION</a:t>
            </a:r>
            <a:endParaRPr dirty="0"/>
          </a:p>
        </p:txBody>
      </p:sp>
      <p:sp>
        <p:nvSpPr>
          <p:cNvPr id="860" name="Google Shape;860;p27"/>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dirty="0">
                <a:solidFill>
                  <a:schemeClr val="dk2"/>
                </a:solidFill>
                <a:latin typeface="Homemade Apple"/>
                <a:ea typeface="Homemade Apple"/>
                <a:cs typeface="Homemade Apple"/>
                <a:sym typeface="Homemade Apple"/>
              </a:rPr>
              <a:t>John K. Smith</a:t>
            </a:r>
            <a:endParaRPr sz="1600" b="0" i="0" u="none" strike="noStrike" cap="none" dirty="0">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dirty="0">
                <a:solidFill>
                  <a:schemeClr val="dk2"/>
                </a:solidFill>
                <a:latin typeface="Homemade Apple"/>
                <a:ea typeface="Homemade Apple"/>
                <a:cs typeface="Homemade Apple"/>
                <a:sym typeface="Homemade Apple"/>
              </a:rPr>
              <a:t>123 Main st.</a:t>
            </a:r>
            <a:endParaRPr sz="1600" b="0" i="0" u="none" strike="noStrike" cap="none" dirty="0">
              <a:solidFill>
                <a:schemeClr val="dk2"/>
              </a:solidFill>
              <a:latin typeface="Homemade Apple"/>
              <a:ea typeface="Homemade Apple"/>
              <a:cs typeface="Homemade Apple"/>
              <a:sym typeface="Homemade Apple"/>
            </a:endParaRPr>
          </a:p>
        </p:txBody>
      </p:sp>
      <p:grpSp>
        <p:nvGrpSpPr>
          <p:cNvPr id="2" name="Google Shape;1112;p38">
            <a:extLst>
              <a:ext uri="{FF2B5EF4-FFF2-40B4-BE49-F238E27FC236}">
                <a16:creationId xmlns:a16="http://schemas.microsoft.com/office/drawing/2014/main" id="{3C026EA2-3AC7-2E02-28E8-13A95EAD9639}"/>
              </a:ext>
            </a:extLst>
          </p:cNvPr>
          <p:cNvGrpSpPr/>
          <p:nvPr/>
        </p:nvGrpSpPr>
        <p:grpSpPr>
          <a:xfrm>
            <a:off x="10948913" y="5987496"/>
            <a:ext cx="1142648" cy="788324"/>
            <a:chOff x="842656" y="1869788"/>
            <a:chExt cx="1142648" cy="788324"/>
          </a:xfrm>
        </p:grpSpPr>
        <p:grpSp>
          <p:nvGrpSpPr>
            <p:cNvPr id="3" name="Google Shape;1113;p38">
              <a:extLst>
                <a:ext uri="{FF2B5EF4-FFF2-40B4-BE49-F238E27FC236}">
                  <a16:creationId xmlns:a16="http://schemas.microsoft.com/office/drawing/2014/main" id="{52B7E391-E36D-92D9-EE95-4E9945C13695}"/>
                </a:ext>
              </a:extLst>
            </p:cNvPr>
            <p:cNvGrpSpPr/>
            <p:nvPr/>
          </p:nvGrpSpPr>
          <p:grpSpPr>
            <a:xfrm>
              <a:off x="842656" y="1869788"/>
              <a:ext cx="1041861" cy="723512"/>
              <a:chOff x="1311950" y="2876549"/>
              <a:chExt cx="4529830" cy="3145704"/>
            </a:xfrm>
          </p:grpSpPr>
          <p:sp>
            <p:nvSpPr>
              <p:cNvPr id="6" name="Google Shape;1114;p38">
                <a:extLst>
                  <a:ext uri="{FF2B5EF4-FFF2-40B4-BE49-F238E27FC236}">
                    <a16:creationId xmlns:a16="http://schemas.microsoft.com/office/drawing/2014/main" id="{16017B64-5058-1FAD-CAD1-5DFFE2E3422A}"/>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7" name="Google Shape;1115;p38">
                <a:extLst>
                  <a:ext uri="{FF2B5EF4-FFF2-40B4-BE49-F238E27FC236}">
                    <a16:creationId xmlns:a16="http://schemas.microsoft.com/office/drawing/2014/main" id="{201437BA-90B9-B418-AB1C-53048AA67D16}"/>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8" name="Google Shape;1116;p38">
                <a:extLst>
                  <a:ext uri="{FF2B5EF4-FFF2-40B4-BE49-F238E27FC236}">
                    <a16:creationId xmlns:a16="http://schemas.microsoft.com/office/drawing/2014/main" id="{434B0A1A-9F27-A35B-EB8D-5FB710FBD99D}"/>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9" name="Google Shape;1117;p38">
                <a:extLst>
                  <a:ext uri="{FF2B5EF4-FFF2-40B4-BE49-F238E27FC236}">
                    <a16:creationId xmlns:a16="http://schemas.microsoft.com/office/drawing/2014/main" id="{95256C51-66BC-37D9-B7B4-F8B892DD174A}"/>
                  </a:ext>
                </a:extLst>
              </p:cNvPr>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4" name="Google Shape;1118;p38">
              <a:extLst>
                <a:ext uri="{FF2B5EF4-FFF2-40B4-BE49-F238E27FC236}">
                  <a16:creationId xmlns:a16="http://schemas.microsoft.com/office/drawing/2014/main" id="{B001D28E-1FF6-CC82-8DFA-D2FF543C8D4B}"/>
                </a:ext>
              </a:extLst>
            </p:cNvPr>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a:solidFill>
                  <a:srgbClr val="000000"/>
                </a:solidFill>
                <a:latin typeface="Arial"/>
                <a:ea typeface="Arial"/>
                <a:cs typeface="Arial"/>
                <a:sym typeface="Arial"/>
              </a:endParaRPr>
            </a:p>
          </p:txBody>
        </p:sp>
        <p:sp>
          <p:nvSpPr>
            <p:cNvPr id="5" name="Google Shape;1119;p38">
              <a:extLst>
                <a:ext uri="{FF2B5EF4-FFF2-40B4-BE49-F238E27FC236}">
                  <a16:creationId xmlns:a16="http://schemas.microsoft.com/office/drawing/2014/main" id="{823C9C4F-2185-CAEB-5AD8-2D3B79FD4CED}"/>
                </a:ext>
              </a:extLst>
            </p:cNvPr>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dirty="0">
                  <a:solidFill>
                    <a:srgbClr val="FFFFFF"/>
                  </a:solidFill>
                  <a:latin typeface="Denk One"/>
                  <a:cs typeface="Denk One"/>
                  <a:sym typeface="Denk One"/>
                </a:rPr>
                <a:t>4</a:t>
              </a:r>
              <a:endParaRPr sz="1100" b="0" i="0" u="none" strike="noStrike" cap="none" dirty="0">
                <a:solidFill>
                  <a:srgbClr val="000000"/>
                </a:solidFill>
                <a:latin typeface="Arial"/>
                <a:ea typeface="Arial"/>
                <a:cs typeface="Arial"/>
                <a:sym typeface="Arial"/>
              </a:endParaRPr>
            </a:p>
          </p:txBody>
        </p:sp>
      </p:grpSp>
      <p:pic>
        <p:nvPicPr>
          <p:cNvPr id="13" name="Graphique 12">
            <a:extLst>
              <a:ext uri="{FF2B5EF4-FFF2-40B4-BE49-F238E27FC236}">
                <a16:creationId xmlns:a16="http://schemas.microsoft.com/office/drawing/2014/main" id="{5775AD6A-0D63-17F8-8C34-AEA9D01DF4E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966548" y="2989385"/>
            <a:ext cx="5611629" cy="385323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6">
          <a:extLst>
            <a:ext uri="{FF2B5EF4-FFF2-40B4-BE49-F238E27FC236}">
              <a16:creationId xmlns:a16="http://schemas.microsoft.com/office/drawing/2014/main" id="{A6FBD178-7B90-1A2B-2160-667610F5D113}"/>
            </a:ext>
          </a:extLst>
        </p:cNvPr>
        <p:cNvGrpSpPr/>
        <p:nvPr/>
      </p:nvGrpSpPr>
      <p:grpSpPr>
        <a:xfrm>
          <a:off x="0" y="0"/>
          <a:ext cx="0" cy="0"/>
          <a:chOff x="0" y="0"/>
          <a:chExt cx="0" cy="0"/>
        </a:xfrm>
      </p:grpSpPr>
      <p:sp>
        <p:nvSpPr>
          <p:cNvPr id="857" name="Google Shape;857;p27">
            <a:extLst>
              <a:ext uri="{FF2B5EF4-FFF2-40B4-BE49-F238E27FC236}">
                <a16:creationId xmlns:a16="http://schemas.microsoft.com/office/drawing/2014/main" id="{4A65B299-CCF6-6F63-E2AE-BC3EFDFF6E67}"/>
              </a:ext>
            </a:extLst>
          </p:cNvPr>
          <p:cNvSpPr txBox="1">
            <a:spLocks noGrp="1"/>
          </p:cNvSpPr>
          <p:nvPr>
            <p:ph type="title"/>
          </p:nvPr>
        </p:nvSpPr>
        <p:spPr>
          <a:xfrm>
            <a:off x="532125" y="395575"/>
            <a:ext cx="4326300" cy="15924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12000"/>
              <a:buNone/>
            </a:pPr>
            <a:r>
              <a:rPr lang="en" dirty="0"/>
              <a:t>02</a:t>
            </a:r>
            <a:endParaRPr dirty="0"/>
          </a:p>
        </p:txBody>
      </p:sp>
      <p:sp>
        <p:nvSpPr>
          <p:cNvPr id="859" name="Google Shape;859;p27">
            <a:extLst>
              <a:ext uri="{FF2B5EF4-FFF2-40B4-BE49-F238E27FC236}">
                <a16:creationId xmlns:a16="http://schemas.microsoft.com/office/drawing/2014/main" id="{47B1980D-B797-CCE3-A11D-D85F14332F6D}"/>
              </a:ext>
            </a:extLst>
          </p:cNvPr>
          <p:cNvSpPr txBox="1">
            <a:spLocks noGrp="1"/>
          </p:cNvSpPr>
          <p:nvPr>
            <p:ph type="title" idx="2"/>
          </p:nvPr>
        </p:nvSpPr>
        <p:spPr>
          <a:xfrm>
            <a:off x="538947" y="1954110"/>
            <a:ext cx="70494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af-ZA" dirty="0"/>
              <a:t>PRESENTATION DU PROJET</a:t>
            </a:r>
            <a:endParaRPr dirty="0"/>
          </a:p>
        </p:txBody>
      </p:sp>
      <p:sp>
        <p:nvSpPr>
          <p:cNvPr id="860" name="Google Shape;860;p27">
            <a:extLst>
              <a:ext uri="{FF2B5EF4-FFF2-40B4-BE49-F238E27FC236}">
                <a16:creationId xmlns:a16="http://schemas.microsoft.com/office/drawing/2014/main" id="{670199B2-6E9E-8732-DA8B-FB891637FAEA}"/>
              </a:ext>
            </a:extLst>
          </p:cNvPr>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grpSp>
        <p:nvGrpSpPr>
          <p:cNvPr id="2" name="Google Shape;1112;p38">
            <a:extLst>
              <a:ext uri="{FF2B5EF4-FFF2-40B4-BE49-F238E27FC236}">
                <a16:creationId xmlns:a16="http://schemas.microsoft.com/office/drawing/2014/main" id="{7F1A403C-4E86-A248-1C5B-99536431CA1F}"/>
              </a:ext>
            </a:extLst>
          </p:cNvPr>
          <p:cNvGrpSpPr/>
          <p:nvPr/>
        </p:nvGrpSpPr>
        <p:grpSpPr>
          <a:xfrm>
            <a:off x="10948913" y="5814776"/>
            <a:ext cx="1142648" cy="788324"/>
            <a:chOff x="842656" y="1869788"/>
            <a:chExt cx="1142648" cy="788324"/>
          </a:xfrm>
        </p:grpSpPr>
        <p:grpSp>
          <p:nvGrpSpPr>
            <p:cNvPr id="3" name="Google Shape;1113;p38">
              <a:extLst>
                <a:ext uri="{FF2B5EF4-FFF2-40B4-BE49-F238E27FC236}">
                  <a16:creationId xmlns:a16="http://schemas.microsoft.com/office/drawing/2014/main" id="{9539E6E2-ADC2-57D1-5822-773CE8B3C065}"/>
                </a:ext>
              </a:extLst>
            </p:cNvPr>
            <p:cNvGrpSpPr/>
            <p:nvPr/>
          </p:nvGrpSpPr>
          <p:grpSpPr>
            <a:xfrm>
              <a:off x="842656" y="1869788"/>
              <a:ext cx="1041861" cy="723512"/>
              <a:chOff x="1311950" y="2876549"/>
              <a:chExt cx="4529830" cy="3145704"/>
            </a:xfrm>
          </p:grpSpPr>
          <p:sp>
            <p:nvSpPr>
              <p:cNvPr id="6" name="Google Shape;1114;p38">
                <a:extLst>
                  <a:ext uri="{FF2B5EF4-FFF2-40B4-BE49-F238E27FC236}">
                    <a16:creationId xmlns:a16="http://schemas.microsoft.com/office/drawing/2014/main" id="{5A789E12-20F5-A48E-3B09-7671D8A1D3E0}"/>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7" name="Google Shape;1115;p38">
                <a:extLst>
                  <a:ext uri="{FF2B5EF4-FFF2-40B4-BE49-F238E27FC236}">
                    <a16:creationId xmlns:a16="http://schemas.microsoft.com/office/drawing/2014/main" id="{08CE80D0-4791-4280-6852-E2B1FF958574}"/>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8" name="Google Shape;1116;p38">
                <a:extLst>
                  <a:ext uri="{FF2B5EF4-FFF2-40B4-BE49-F238E27FC236}">
                    <a16:creationId xmlns:a16="http://schemas.microsoft.com/office/drawing/2014/main" id="{C5ED1863-341E-B8A9-15B5-2EF40D91A1CD}"/>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9" name="Google Shape;1117;p38">
                <a:extLst>
                  <a:ext uri="{FF2B5EF4-FFF2-40B4-BE49-F238E27FC236}">
                    <a16:creationId xmlns:a16="http://schemas.microsoft.com/office/drawing/2014/main" id="{AD029DE2-A99D-2E69-24E6-83632431ACF5}"/>
                  </a:ext>
                </a:extLst>
              </p:cNvPr>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4" name="Google Shape;1118;p38">
              <a:extLst>
                <a:ext uri="{FF2B5EF4-FFF2-40B4-BE49-F238E27FC236}">
                  <a16:creationId xmlns:a16="http://schemas.microsoft.com/office/drawing/2014/main" id="{357A0736-9705-88D3-73AF-9FD58811E037}"/>
                </a:ext>
              </a:extLst>
            </p:cNvPr>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a:solidFill>
                  <a:srgbClr val="000000"/>
                </a:solidFill>
                <a:latin typeface="Arial"/>
                <a:ea typeface="Arial"/>
                <a:cs typeface="Arial"/>
                <a:sym typeface="Arial"/>
              </a:endParaRPr>
            </a:p>
          </p:txBody>
        </p:sp>
        <p:sp>
          <p:nvSpPr>
            <p:cNvPr id="5" name="Google Shape;1119;p38">
              <a:extLst>
                <a:ext uri="{FF2B5EF4-FFF2-40B4-BE49-F238E27FC236}">
                  <a16:creationId xmlns:a16="http://schemas.microsoft.com/office/drawing/2014/main" id="{34D2205E-6749-5C17-88DE-5648003B8404}"/>
                </a:ext>
              </a:extLst>
            </p:cNvPr>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dirty="0">
                  <a:solidFill>
                    <a:srgbClr val="FFFFFF"/>
                  </a:solidFill>
                  <a:latin typeface="Denk One"/>
                  <a:cs typeface="Denk One"/>
                  <a:sym typeface="Denk One"/>
                </a:rPr>
                <a:t>5</a:t>
              </a:r>
              <a:endParaRPr sz="1100" b="0" i="0" u="none" strike="noStrike" cap="none" dirty="0">
                <a:solidFill>
                  <a:srgbClr val="000000"/>
                </a:solidFill>
                <a:latin typeface="Arial"/>
                <a:ea typeface="Arial"/>
                <a:cs typeface="Arial"/>
                <a:sym typeface="Arial"/>
              </a:endParaRPr>
            </a:p>
          </p:txBody>
        </p:sp>
      </p:grpSp>
      <p:pic>
        <p:nvPicPr>
          <p:cNvPr id="19" name="Graphique 18">
            <a:extLst>
              <a:ext uri="{FF2B5EF4-FFF2-40B4-BE49-F238E27FC236}">
                <a16:creationId xmlns:a16="http://schemas.microsoft.com/office/drawing/2014/main" id="{B4423A83-7740-2C23-7608-E7ACCCABF93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62400" y="3218455"/>
            <a:ext cx="4700018" cy="3449955"/>
          </a:xfrm>
          <a:prstGeom prst="rect">
            <a:avLst/>
          </a:prstGeom>
        </p:spPr>
      </p:pic>
    </p:spTree>
    <p:extLst>
      <p:ext uri="{BB962C8B-B14F-4D97-AF65-F5344CB8AC3E}">
        <p14:creationId xmlns:p14="http://schemas.microsoft.com/office/powerpoint/2010/main" val="4013161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6">
          <a:extLst>
            <a:ext uri="{FF2B5EF4-FFF2-40B4-BE49-F238E27FC236}">
              <a16:creationId xmlns:a16="http://schemas.microsoft.com/office/drawing/2014/main" id="{789C28BB-A62B-526D-05E6-DD8051FE0CAA}"/>
            </a:ext>
          </a:extLst>
        </p:cNvPr>
        <p:cNvGrpSpPr/>
        <p:nvPr/>
      </p:nvGrpSpPr>
      <p:grpSpPr>
        <a:xfrm>
          <a:off x="0" y="0"/>
          <a:ext cx="0" cy="0"/>
          <a:chOff x="0" y="0"/>
          <a:chExt cx="0" cy="0"/>
        </a:xfrm>
      </p:grpSpPr>
      <p:sp>
        <p:nvSpPr>
          <p:cNvPr id="857" name="Google Shape;857;p27">
            <a:extLst>
              <a:ext uri="{FF2B5EF4-FFF2-40B4-BE49-F238E27FC236}">
                <a16:creationId xmlns:a16="http://schemas.microsoft.com/office/drawing/2014/main" id="{F4CDBC8C-13E1-92DC-ED83-C2622AB53B84}"/>
              </a:ext>
            </a:extLst>
          </p:cNvPr>
          <p:cNvSpPr txBox="1">
            <a:spLocks noGrp="1"/>
          </p:cNvSpPr>
          <p:nvPr>
            <p:ph type="title"/>
          </p:nvPr>
        </p:nvSpPr>
        <p:spPr>
          <a:xfrm>
            <a:off x="532125" y="395575"/>
            <a:ext cx="4326300" cy="15924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12000"/>
              <a:buNone/>
            </a:pPr>
            <a:r>
              <a:rPr lang="en" dirty="0"/>
              <a:t>03</a:t>
            </a:r>
            <a:endParaRPr dirty="0"/>
          </a:p>
        </p:txBody>
      </p:sp>
      <p:sp>
        <p:nvSpPr>
          <p:cNvPr id="858" name="Google Shape;858;p27">
            <a:extLst>
              <a:ext uri="{FF2B5EF4-FFF2-40B4-BE49-F238E27FC236}">
                <a16:creationId xmlns:a16="http://schemas.microsoft.com/office/drawing/2014/main" id="{E351C557-8B8E-40A2-77D4-0A52A00480B5}"/>
              </a:ext>
            </a:extLst>
          </p:cNvPr>
          <p:cNvSpPr txBox="1">
            <a:spLocks noGrp="1"/>
          </p:cNvSpPr>
          <p:nvPr>
            <p:ph type="body" idx="1"/>
          </p:nvPr>
        </p:nvSpPr>
        <p:spPr>
          <a:xfrm>
            <a:off x="689725" y="2965625"/>
            <a:ext cx="7049400" cy="2075100"/>
          </a:xfrm>
          <a:prstGeom prst="rect">
            <a:avLst/>
          </a:prstGeom>
          <a:noFill/>
          <a:ln>
            <a:noFill/>
          </a:ln>
        </p:spPr>
        <p:txBody>
          <a:bodyPr spcFirstLastPara="1" wrap="square" lIns="121900" tIns="121900" rIns="121900" bIns="121900" anchor="t" anchorCtr="0">
            <a:noAutofit/>
          </a:bodyPr>
          <a:lstStyle/>
          <a:p>
            <a:pPr marL="114300" indent="0" algn="just">
              <a:lnSpc>
                <a:spcPct val="150000"/>
              </a:lnSpc>
              <a:spcAft>
                <a:spcPts val="800"/>
              </a:spcAft>
              <a:buNone/>
              <a:tabLst>
                <a:tab pos="1219200" algn="l"/>
              </a:tabLst>
            </a:pPr>
            <a:r>
              <a:rPr lang="af-ZA" sz="20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Comment automatiser et faciliter le processus de gestion de courrier au sein d’une entreprise </a:t>
            </a:r>
            <a:r>
              <a:rPr lang="fr-CM" sz="20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à</a:t>
            </a:r>
            <a:r>
              <a:rPr lang="af-ZA" sz="20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partir  d’une application web conviviale et intuitive?</a:t>
            </a:r>
            <a:endParaRPr lang="fr-FR"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59" name="Google Shape;859;p27">
            <a:extLst>
              <a:ext uri="{FF2B5EF4-FFF2-40B4-BE49-F238E27FC236}">
                <a16:creationId xmlns:a16="http://schemas.microsoft.com/office/drawing/2014/main" id="{69A874F8-7182-75AD-CFC3-FE123BA95066}"/>
              </a:ext>
            </a:extLst>
          </p:cNvPr>
          <p:cNvSpPr txBox="1">
            <a:spLocks noGrp="1"/>
          </p:cNvSpPr>
          <p:nvPr>
            <p:ph type="title" idx="2"/>
          </p:nvPr>
        </p:nvSpPr>
        <p:spPr>
          <a:xfrm>
            <a:off x="689725" y="2041175"/>
            <a:ext cx="70494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af-ZA" dirty="0"/>
              <a:t>PROBLEMATIQUE</a:t>
            </a:r>
            <a:endParaRPr dirty="0"/>
          </a:p>
        </p:txBody>
      </p:sp>
      <p:sp>
        <p:nvSpPr>
          <p:cNvPr id="860" name="Google Shape;860;p27">
            <a:extLst>
              <a:ext uri="{FF2B5EF4-FFF2-40B4-BE49-F238E27FC236}">
                <a16:creationId xmlns:a16="http://schemas.microsoft.com/office/drawing/2014/main" id="{9DE980B1-A91E-183F-0476-082495C10286}"/>
              </a:ext>
            </a:extLst>
          </p:cNvPr>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grpSp>
        <p:nvGrpSpPr>
          <p:cNvPr id="2" name="Google Shape;1112;p38">
            <a:extLst>
              <a:ext uri="{FF2B5EF4-FFF2-40B4-BE49-F238E27FC236}">
                <a16:creationId xmlns:a16="http://schemas.microsoft.com/office/drawing/2014/main" id="{772DAF60-F6AC-C0F4-4208-AA2B33CF5B10}"/>
              </a:ext>
            </a:extLst>
          </p:cNvPr>
          <p:cNvGrpSpPr/>
          <p:nvPr/>
        </p:nvGrpSpPr>
        <p:grpSpPr>
          <a:xfrm>
            <a:off x="10948913" y="5835096"/>
            <a:ext cx="1142648" cy="788324"/>
            <a:chOff x="842656" y="1869788"/>
            <a:chExt cx="1142648" cy="788324"/>
          </a:xfrm>
        </p:grpSpPr>
        <p:grpSp>
          <p:nvGrpSpPr>
            <p:cNvPr id="3" name="Google Shape;1113;p38">
              <a:extLst>
                <a:ext uri="{FF2B5EF4-FFF2-40B4-BE49-F238E27FC236}">
                  <a16:creationId xmlns:a16="http://schemas.microsoft.com/office/drawing/2014/main" id="{D48B0190-1590-5041-1133-F71C88A19020}"/>
                </a:ext>
              </a:extLst>
            </p:cNvPr>
            <p:cNvGrpSpPr/>
            <p:nvPr/>
          </p:nvGrpSpPr>
          <p:grpSpPr>
            <a:xfrm>
              <a:off x="842656" y="1869788"/>
              <a:ext cx="1041861" cy="723512"/>
              <a:chOff x="1311950" y="2876549"/>
              <a:chExt cx="4529830" cy="3145704"/>
            </a:xfrm>
          </p:grpSpPr>
          <p:sp>
            <p:nvSpPr>
              <p:cNvPr id="6" name="Google Shape;1114;p38">
                <a:extLst>
                  <a:ext uri="{FF2B5EF4-FFF2-40B4-BE49-F238E27FC236}">
                    <a16:creationId xmlns:a16="http://schemas.microsoft.com/office/drawing/2014/main" id="{F102617C-6CE7-A4C7-D57E-3AE0B08018B1}"/>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7" name="Google Shape;1115;p38">
                <a:extLst>
                  <a:ext uri="{FF2B5EF4-FFF2-40B4-BE49-F238E27FC236}">
                    <a16:creationId xmlns:a16="http://schemas.microsoft.com/office/drawing/2014/main" id="{AAAFE356-32A6-7B5E-9EF9-05425B83060F}"/>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8" name="Google Shape;1116;p38">
                <a:extLst>
                  <a:ext uri="{FF2B5EF4-FFF2-40B4-BE49-F238E27FC236}">
                    <a16:creationId xmlns:a16="http://schemas.microsoft.com/office/drawing/2014/main" id="{CF5EB199-75B7-BD9B-86AF-5BF7329C6C9E}"/>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9" name="Google Shape;1117;p38">
                <a:extLst>
                  <a:ext uri="{FF2B5EF4-FFF2-40B4-BE49-F238E27FC236}">
                    <a16:creationId xmlns:a16="http://schemas.microsoft.com/office/drawing/2014/main" id="{AAC33F25-914A-A809-6B6E-C34B64DA7D32}"/>
                  </a:ext>
                </a:extLst>
              </p:cNvPr>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4" name="Google Shape;1118;p38">
              <a:extLst>
                <a:ext uri="{FF2B5EF4-FFF2-40B4-BE49-F238E27FC236}">
                  <a16:creationId xmlns:a16="http://schemas.microsoft.com/office/drawing/2014/main" id="{E0487AE1-91E2-317C-4F5E-C25676F305F0}"/>
                </a:ext>
              </a:extLst>
            </p:cNvPr>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a:solidFill>
                  <a:srgbClr val="000000"/>
                </a:solidFill>
                <a:latin typeface="Arial"/>
                <a:ea typeface="Arial"/>
                <a:cs typeface="Arial"/>
                <a:sym typeface="Arial"/>
              </a:endParaRPr>
            </a:p>
          </p:txBody>
        </p:sp>
        <p:sp>
          <p:nvSpPr>
            <p:cNvPr id="5" name="Google Shape;1119;p38">
              <a:extLst>
                <a:ext uri="{FF2B5EF4-FFF2-40B4-BE49-F238E27FC236}">
                  <a16:creationId xmlns:a16="http://schemas.microsoft.com/office/drawing/2014/main" id="{A3454084-9C68-382E-4097-178FE8897B33}"/>
                </a:ext>
              </a:extLst>
            </p:cNvPr>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dirty="0">
                  <a:solidFill>
                    <a:srgbClr val="FFFFFF"/>
                  </a:solidFill>
                  <a:latin typeface="Denk One"/>
                  <a:cs typeface="Denk One"/>
                  <a:sym typeface="Denk One"/>
                </a:rPr>
                <a:t>6</a:t>
              </a:r>
              <a:endParaRPr sz="1100" b="0" i="0" u="none" strike="noStrike" cap="none" dirty="0">
                <a:solidFill>
                  <a:srgbClr val="000000"/>
                </a:solidFill>
                <a:latin typeface="Arial"/>
                <a:ea typeface="Arial"/>
                <a:cs typeface="Arial"/>
                <a:sym typeface="Arial"/>
              </a:endParaRPr>
            </a:p>
          </p:txBody>
        </p:sp>
      </p:grpSp>
      <p:pic>
        <p:nvPicPr>
          <p:cNvPr id="13" name="Graphique 12">
            <a:extLst>
              <a:ext uri="{FF2B5EF4-FFF2-40B4-BE49-F238E27FC236}">
                <a16:creationId xmlns:a16="http://schemas.microsoft.com/office/drawing/2014/main" id="{96B81605-C4BB-A2A3-8713-C81A75DB49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65736" y="3945618"/>
            <a:ext cx="3816718" cy="2687511"/>
          </a:xfrm>
          <a:prstGeom prst="rect">
            <a:avLst/>
          </a:prstGeom>
        </p:spPr>
      </p:pic>
    </p:spTree>
    <p:extLst>
      <p:ext uri="{BB962C8B-B14F-4D97-AF65-F5344CB8AC3E}">
        <p14:creationId xmlns:p14="http://schemas.microsoft.com/office/powerpoint/2010/main" val="915992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6">
          <a:extLst>
            <a:ext uri="{FF2B5EF4-FFF2-40B4-BE49-F238E27FC236}">
              <a16:creationId xmlns:a16="http://schemas.microsoft.com/office/drawing/2014/main" id="{734B97FD-65C9-D1CA-E5F2-CD62C69089E5}"/>
            </a:ext>
          </a:extLst>
        </p:cNvPr>
        <p:cNvGrpSpPr/>
        <p:nvPr/>
      </p:nvGrpSpPr>
      <p:grpSpPr>
        <a:xfrm>
          <a:off x="0" y="0"/>
          <a:ext cx="0" cy="0"/>
          <a:chOff x="0" y="0"/>
          <a:chExt cx="0" cy="0"/>
        </a:xfrm>
      </p:grpSpPr>
      <p:sp>
        <p:nvSpPr>
          <p:cNvPr id="857" name="Google Shape;857;p27">
            <a:extLst>
              <a:ext uri="{FF2B5EF4-FFF2-40B4-BE49-F238E27FC236}">
                <a16:creationId xmlns:a16="http://schemas.microsoft.com/office/drawing/2014/main" id="{3BB85D9F-30C3-B7D7-B93A-0AFE31005FBB}"/>
              </a:ext>
            </a:extLst>
          </p:cNvPr>
          <p:cNvSpPr txBox="1">
            <a:spLocks noGrp="1"/>
          </p:cNvSpPr>
          <p:nvPr>
            <p:ph type="title"/>
          </p:nvPr>
        </p:nvSpPr>
        <p:spPr>
          <a:xfrm>
            <a:off x="532125" y="395575"/>
            <a:ext cx="4326300" cy="15924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12000"/>
              <a:buNone/>
            </a:pPr>
            <a:r>
              <a:rPr lang="en" dirty="0"/>
              <a:t>04</a:t>
            </a:r>
            <a:endParaRPr dirty="0"/>
          </a:p>
        </p:txBody>
      </p:sp>
      <p:sp>
        <p:nvSpPr>
          <p:cNvPr id="858" name="Google Shape;858;p27">
            <a:extLst>
              <a:ext uri="{FF2B5EF4-FFF2-40B4-BE49-F238E27FC236}">
                <a16:creationId xmlns:a16="http://schemas.microsoft.com/office/drawing/2014/main" id="{90B1C351-05A4-72EB-BD94-C90273EE86D5}"/>
              </a:ext>
            </a:extLst>
          </p:cNvPr>
          <p:cNvSpPr txBox="1">
            <a:spLocks noGrp="1"/>
          </p:cNvSpPr>
          <p:nvPr>
            <p:ph type="body" idx="1"/>
          </p:nvPr>
        </p:nvSpPr>
        <p:spPr>
          <a:xfrm>
            <a:off x="689724" y="3075801"/>
            <a:ext cx="7049400" cy="3241710"/>
          </a:xfrm>
          <a:prstGeom prst="rect">
            <a:avLst/>
          </a:prstGeom>
          <a:noFill/>
          <a:ln>
            <a:noFill/>
          </a:ln>
        </p:spPr>
        <p:txBody>
          <a:bodyPr spcFirstLastPara="1" wrap="square" lIns="121900" tIns="121900" rIns="121900" bIns="121900" anchor="t" anchorCtr="0">
            <a:noAutofit/>
          </a:bodyPr>
          <a:lstStyle/>
          <a:p>
            <a:pPr marL="228600" marR="532130" indent="0" algn="just">
              <a:lnSpc>
                <a:spcPct val="150000"/>
              </a:lnSpc>
              <a:spcAft>
                <a:spcPts val="1525"/>
              </a:spcAft>
              <a:buNone/>
            </a:pPr>
            <a:r>
              <a:rPr lang="fr-CM" sz="20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L’activité </a:t>
            </a:r>
            <a:r>
              <a:rPr lang="fr-CM" sz="2000" b="1"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d’INTERFACE S.A</a:t>
            </a:r>
            <a:r>
              <a:rPr lang="fr-CM" sz="20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s’articule autour des </a:t>
            </a:r>
            <a:r>
              <a:rPr lang="fr-CM" sz="2000" kern="1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deux</a:t>
            </a:r>
            <a:r>
              <a:rPr lang="fr-CM" sz="20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processus suivants :</a:t>
            </a:r>
            <a:endParaRPr lang="fr-FR"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532130" lvl="0" indent="-342900" algn="just">
              <a:lnSpc>
                <a:spcPct val="100000"/>
              </a:lnSpc>
              <a:spcAft>
                <a:spcPts val="1525"/>
              </a:spcAft>
              <a:buFont typeface="Symbol" panose="05050102010706020507" pitchFamily="18" charset="2"/>
              <a:buChar char=""/>
            </a:pPr>
            <a:r>
              <a:rPr lang="fr-CM" sz="20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La gestion manuelle des courriers arrivés, courriers sortants, courriers internes.</a:t>
            </a:r>
          </a:p>
          <a:p>
            <a:pPr marL="342900" marR="532130" lvl="0" indent="-342900" algn="just">
              <a:lnSpc>
                <a:spcPct val="100000"/>
              </a:lnSpc>
              <a:spcAft>
                <a:spcPts val="1525"/>
              </a:spcAft>
              <a:buFont typeface="Symbol" panose="05050102010706020507" pitchFamily="18" charset="2"/>
              <a:buChar char=""/>
            </a:pPr>
            <a:r>
              <a:rPr lang="fr-CM" sz="2000" kern="1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La recherche manuelle des courriers.</a:t>
            </a:r>
          </a:p>
          <a:p>
            <a:pPr marL="342900" marR="532130" lvl="0" indent="-342900" algn="just">
              <a:lnSpc>
                <a:spcPct val="150000"/>
              </a:lnSpc>
              <a:spcAft>
                <a:spcPts val="1525"/>
              </a:spcAft>
              <a:buFont typeface="Symbol" panose="05050102010706020507" pitchFamily="18" charset="2"/>
              <a:buChar char=""/>
            </a:pPr>
            <a:endParaRPr lang="fr-CM" sz="2000" kern="1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859" name="Google Shape;859;p27">
            <a:extLst>
              <a:ext uri="{FF2B5EF4-FFF2-40B4-BE49-F238E27FC236}">
                <a16:creationId xmlns:a16="http://schemas.microsoft.com/office/drawing/2014/main" id="{6EB524B6-EA52-FDD9-AF77-C8FA45B5C9A5}"/>
              </a:ext>
            </a:extLst>
          </p:cNvPr>
          <p:cNvSpPr txBox="1">
            <a:spLocks noGrp="1"/>
          </p:cNvSpPr>
          <p:nvPr>
            <p:ph type="title" idx="2"/>
          </p:nvPr>
        </p:nvSpPr>
        <p:spPr>
          <a:xfrm>
            <a:off x="689724" y="2041175"/>
            <a:ext cx="7489075" cy="1027146"/>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af-ZA" dirty="0"/>
              <a:t>ETUDE ET CRITIQUE DE L’EXISTANT</a:t>
            </a:r>
            <a:endParaRPr dirty="0"/>
          </a:p>
        </p:txBody>
      </p:sp>
      <p:sp>
        <p:nvSpPr>
          <p:cNvPr id="860" name="Google Shape;860;p27">
            <a:extLst>
              <a:ext uri="{FF2B5EF4-FFF2-40B4-BE49-F238E27FC236}">
                <a16:creationId xmlns:a16="http://schemas.microsoft.com/office/drawing/2014/main" id="{19D63479-7253-BAFE-3E17-84BE8C8F039A}"/>
              </a:ext>
            </a:extLst>
          </p:cNvPr>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grpSp>
        <p:nvGrpSpPr>
          <p:cNvPr id="2" name="Google Shape;1112;p38">
            <a:extLst>
              <a:ext uri="{FF2B5EF4-FFF2-40B4-BE49-F238E27FC236}">
                <a16:creationId xmlns:a16="http://schemas.microsoft.com/office/drawing/2014/main" id="{B873B533-A034-5C7B-D586-0757C0D86320}"/>
              </a:ext>
            </a:extLst>
          </p:cNvPr>
          <p:cNvGrpSpPr/>
          <p:nvPr/>
        </p:nvGrpSpPr>
        <p:grpSpPr>
          <a:xfrm>
            <a:off x="10948913" y="5835096"/>
            <a:ext cx="1142648" cy="788324"/>
            <a:chOff x="842656" y="1869788"/>
            <a:chExt cx="1142648" cy="788324"/>
          </a:xfrm>
        </p:grpSpPr>
        <p:grpSp>
          <p:nvGrpSpPr>
            <p:cNvPr id="3" name="Google Shape;1113;p38">
              <a:extLst>
                <a:ext uri="{FF2B5EF4-FFF2-40B4-BE49-F238E27FC236}">
                  <a16:creationId xmlns:a16="http://schemas.microsoft.com/office/drawing/2014/main" id="{66EFE688-1C2A-6D29-0F09-42241C390B44}"/>
                </a:ext>
              </a:extLst>
            </p:cNvPr>
            <p:cNvGrpSpPr/>
            <p:nvPr/>
          </p:nvGrpSpPr>
          <p:grpSpPr>
            <a:xfrm>
              <a:off x="842656" y="1869788"/>
              <a:ext cx="1041861" cy="723512"/>
              <a:chOff x="1311950" y="2876549"/>
              <a:chExt cx="4529830" cy="3145704"/>
            </a:xfrm>
          </p:grpSpPr>
          <p:sp>
            <p:nvSpPr>
              <p:cNvPr id="6" name="Google Shape;1114;p38">
                <a:extLst>
                  <a:ext uri="{FF2B5EF4-FFF2-40B4-BE49-F238E27FC236}">
                    <a16:creationId xmlns:a16="http://schemas.microsoft.com/office/drawing/2014/main" id="{529C2084-0B40-001D-8D5B-EED3F72BBFC7}"/>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7" name="Google Shape;1115;p38">
                <a:extLst>
                  <a:ext uri="{FF2B5EF4-FFF2-40B4-BE49-F238E27FC236}">
                    <a16:creationId xmlns:a16="http://schemas.microsoft.com/office/drawing/2014/main" id="{66962AAE-80CD-7A4A-8650-FD5B57BED3A1}"/>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8" name="Google Shape;1116;p38">
                <a:extLst>
                  <a:ext uri="{FF2B5EF4-FFF2-40B4-BE49-F238E27FC236}">
                    <a16:creationId xmlns:a16="http://schemas.microsoft.com/office/drawing/2014/main" id="{12761596-D0BF-B997-64F1-2CE71F5790A5}"/>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9" name="Google Shape;1117;p38">
                <a:extLst>
                  <a:ext uri="{FF2B5EF4-FFF2-40B4-BE49-F238E27FC236}">
                    <a16:creationId xmlns:a16="http://schemas.microsoft.com/office/drawing/2014/main" id="{4AEA8629-9CE4-180F-9536-36CE52C935D3}"/>
                  </a:ext>
                </a:extLst>
              </p:cNvPr>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4" name="Google Shape;1118;p38">
              <a:extLst>
                <a:ext uri="{FF2B5EF4-FFF2-40B4-BE49-F238E27FC236}">
                  <a16:creationId xmlns:a16="http://schemas.microsoft.com/office/drawing/2014/main" id="{A2790C43-904F-C62A-3C29-49C505D5E74D}"/>
                </a:ext>
              </a:extLst>
            </p:cNvPr>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a:solidFill>
                  <a:srgbClr val="000000"/>
                </a:solidFill>
                <a:latin typeface="Arial"/>
                <a:ea typeface="Arial"/>
                <a:cs typeface="Arial"/>
                <a:sym typeface="Arial"/>
              </a:endParaRPr>
            </a:p>
          </p:txBody>
        </p:sp>
        <p:sp>
          <p:nvSpPr>
            <p:cNvPr id="5" name="Google Shape;1119;p38">
              <a:extLst>
                <a:ext uri="{FF2B5EF4-FFF2-40B4-BE49-F238E27FC236}">
                  <a16:creationId xmlns:a16="http://schemas.microsoft.com/office/drawing/2014/main" id="{1938C97C-5D8B-614E-20BC-73E984B79649}"/>
                </a:ext>
              </a:extLst>
            </p:cNvPr>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dirty="0">
                  <a:solidFill>
                    <a:srgbClr val="FFFFFF"/>
                  </a:solidFill>
                  <a:latin typeface="Denk One"/>
                  <a:ea typeface="Arial"/>
                  <a:cs typeface="Denk One"/>
                  <a:sym typeface="Denk One"/>
                </a:rPr>
                <a:t>7</a:t>
              </a:r>
              <a:endParaRPr sz="1100" b="0" i="0" u="none" strike="noStrike" cap="none" dirty="0">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1972772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6">
          <a:extLst>
            <a:ext uri="{FF2B5EF4-FFF2-40B4-BE49-F238E27FC236}">
              <a16:creationId xmlns:a16="http://schemas.microsoft.com/office/drawing/2014/main" id="{89129A32-64C2-2205-A267-1701459420F8}"/>
            </a:ext>
          </a:extLst>
        </p:cNvPr>
        <p:cNvGrpSpPr/>
        <p:nvPr/>
      </p:nvGrpSpPr>
      <p:grpSpPr>
        <a:xfrm>
          <a:off x="0" y="0"/>
          <a:ext cx="0" cy="0"/>
          <a:chOff x="0" y="0"/>
          <a:chExt cx="0" cy="0"/>
        </a:xfrm>
      </p:grpSpPr>
      <p:sp>
        <p:nvSpPr>
          <p:cNvPr id="859" name="Google Shape;859;p27">
            <a:extLst>
              <a:ext uri="{FF2B5EF4-FFF2-40B4-BE49-F238E27FC236}">
                <a16:creationId xmlns:a16="http://schemas.microsoft.com/office/drawing/2014/main" id="{B1ACAB47-961F-64C9-6696-7BA53E87E3D6}"/>
              </a:ext>
            </a:extLst>
          </p:cNvPr>
          <p:cNvSpPr txBox="1">
            <a:spLocks noGrp="1"/>
          </p:cNvSpPr>
          <p:nvPr>
            <p:ph type="title" idx="2"/>
          </p:nvPr>
        </p:nvSpPr>
        <p:spPr>
          <a:xfrm>
            <a:off x="537325" y="791495"/>
            <a:ext cx="7049400" cy="763500"/>
          </a:xfrm>
          <a:prstGeom prst="rect">
            <a:avLst/>
          </a:prstGeom>
          <a:noFill/>
          <a:ln>
            <a:noFill/>
          </a:ln>
        </p:spPr>
        <p:txBody>
          <a:bodyPr spcFirstLastPara="1" wrap="square" lIns="121900" tIns="121900" rIns="121900" bIns="121900" anchor="t" anchorCtr="0">
            <a:noAutofit/>
          </a:bodyPr>
          <a:lstStyle/>
          <a:p>
            <a:pPr marL="0" lvl="0" indent="0" algn="ctr" rtl="0">
              <a:lnSpc>
                <a:spcPct val="100000"/>
              </a:lnSpc>
              <a:spcBef>
                <a:spcPts val="0"/>
              </a:spcBef>
              <a:spcAft>
                <a:spcPts val="0"/>
              </a:spcAft>
              <a:buSzPts val="4000"/>
              <a:buNone/>
            </a:pPr>
            <a:r>
              <a:rPr lang="af-ZA" dirty="0"/>
              <a:t>CRITIQUE DE L’EXISTANT</a:t>
            </a:r>
            <a:endParaRPr dirty="0"/>
          </a:p>
        </p:txBody>
      </p:sp>
      <p:sp>
        <p:nvSpPr>
          <p:cNvPr id="860" name="Google Shape;860;p27">
            <a:extLst>
              <a:ext uri="{FF2B5EF4-FFF2-40B4-BE49-F238E27FC236}">
                <a16:creationId xmlns:a16="http://schemas.microsoft.com/office/drawing/2014/main" id="{8C0907F6-6CE6-53CF-39E2-92D318AAC10B}"/>
              </a:ext>
            </a:extLst>
          </p:cNvPr>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sp>
        <p:nvSpPr>
          <p:cNvPr id="5" name="Espace réservé du texte 4">
            <a:extLst>
              <a:ext uri="{FF2B5EF4-FFF2-40B4-BE49-F238E27FC236}">
                <a16:creationId xmlns:a16="http://schemas.microsoft.com/office/drawing/2014/main" id="{7B54EB04-6333-F598-3E8C-81E7E46FBCA8}"/>
              </a:ext>
            </a:extLst>
          </p:cNvPr>
          <p:cNvSpPr>
            <a:spLocks noGrp="1"/>
          </p:cNvSpPr>
          <p:nvPr>
            <p:ph type="body" idx="1"/>
          </p:nvPr>
        </p:nvSpPr>
        <p:spPr>
          <a:xfrm>
            <a:off x="540697" y="2728927"/>
            <a:ext cx="7049400" cy="2553405"/>
          </a:xfrm>
        </p:spPr>
        <p:txBody>
          <a:bodyPr/>
          <a:lstStyle/>
          <a:p>
            <a:pPr marL="285750" marR="532130" indent="-285750" algn="just">
              <a:lnSpc>
                <a:spcPct val="150000"/>
              </a:lnSpc>
              <a:spcAft>
                <a:spcPts val="1525"/>
              </a:spcAft>
            </a:pPr>
            <a:r>
              <a:rPr lang="fr-CM" sz="18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Des erreurs </a:t>
            </a:r>
            <a:r>
              <a:rPr lang="en-US" sz="18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humaines</a:t>
            </a:r>
            <a:endParaRPr lang="fr-FR" kern="1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285750" marR="532130" indent="-285750" algn="just">
              <a:lnSpc>
                <a:spcPct val="150000"/>
              </a:lnSpc>
              <a:spcAft>
                <a:spcPts val="1525"/>
              </a:spcAft>
            </a:pPr>
            <a:r>
              <a:rPr lang="fr-CM" sz="18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Perte du temps du aux opérations manuelles de traitement, de tri et de distribution du courrier.</a:t>
            </a:r>
            <a:endParaRPr lang="fr-FR" kern="1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285750" marR="532130" indent="-285750" algn="just">
              <a:lnSpc>
                <a:spcPct val="150000"/>
              </a:lnSpc>
              <a:spcAft>
                <a:spcPts val="1525"/>
              </a:spcAft>
            </a:pPr>
            <a:r>
              <a:rPr lang="fr-CM" sz="18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Risque de perte de la traçabilité du courrier</a:t>
            </a:r>
            <a:endParaRPr lang="fr-CM" kern="1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285750" marR="532130" indent="-285750" algn="just">
              <a:lnSpc>
                <a:spcPct val="150000"/>
              </a:lnSpc>
              <a:spcAft>
                <a:spcPts val="1525"/>
              </a:spcAft>
            </a:pPr>
            <a:endParaRPr lang="fr-FR"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114300" indent="0">
              <a:buNone/>
            </a:pPr>
            <a:endParaRPr lang="fr-FR" dirty="0"/>
          </a:p>
        </p:txBody>
      </p:sp>
      <p:pic>
        <p:nvPicPr>
          <p:cNvPr id="7" name="Graphique 6">
            <a:extLst>
              <a:ext uri="{FF2B5EF4-FFF2-40B4-BE49-F238E27FC236}">
                <a16:creationId xmlns:a16="http://schemas.microsoft.com/office/drawing/2014/main" id="{6681B36A-74EC-22D7-6E13-C60E9C6F6A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902960" y="4561840"/>
            <a:ext cx="3152720" cy="2296160"/>
          </a:xfrm>
          <a:prstGeom prst="rect">
            <a:avLst/>
          </a:prstGeom>
        </p:spPr>
      </p:pic>
      <p:grpSp>
        <p:nvGrpSpPr>
          <p:cNvPr id="8" name="Google Shape;1112;p38">
            <a:extLst>
              <a:ext uri="{FF2B5EF4-FFF2-40B4-BE49-F238E27FC236}">
                <a16:creationId xmlns:a16="http://schemas.microsoft.com/office/drawing/2014/main" id="{AD176A0D-28DA-84D4-21E7-3F1CBFD76940}"/>
              </a:ext>
            </a:extLst>
          </p:cNvPr>
          <p:cNvGrpSpPr/>
          <p:nvPr/>
        </p:nvGrpSpPr>
        <p:grpSpPr>
          <a:xfrm>
            <a:off x="10948913" y="5835096"/>
            <a:ext cx="1142648" cy="788324"/>
            <a:chOff x="842656" y="1869788"/>
            <a:chExt cx="1142648" cy="788324"/>
          </a:xfrm>
        </p:grpSpPr>
        <p:grpSp>
          <p:nvGrpSpPr>
            <p:cNvPr id="9" name="Google Shape;1113;p38">
              <a:extLst>
                <a:ext uri="{FF2B5EF4-FFF2-40B4-BE49-F238E27FC236}">
                  <a16:creationId xmlns:a16="http://schemas.microsoft.com/office/drawing/2014/main" id="{EA2D3D5D-1AA9-D364-465D-95ACD3760FB2}"/>
                </a:ext>
              </a:extLst>
            </p:cNvPr>
            <p:cNvGrpSpPr/>
            <p:nvPr/>
          </p:nvGrpSpPr>
          <p:grpSpPr>
            <a:xfrm>
              <a:off x="842656" y="1869788"/>
              <a:ext cx="1041861" cy="723512"/>
              <a:chOff x="1311950" y="2876549"/>
              <a:chExt cx="4529830" cy="3145704"/>
            </a:xfrm>
          </p:grpSpPr>
          <p:sp>
            <p:nvSpPr>
              <p:cNvPr id="12" name="Google Shape;1114;p38">
                <a:extLst>
                  <a:ext uri="{FF2B5EF4-FFF2-40B4-BE49-F238E27FC236}">
                    <a16:creationId xmlns:a16="http://schemas.microsoft.com/office/drawing/2014/main" id="{A413428D-0DD4-7711-8C4C-95CB6ACC9602}"/>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3" name="Google Shape;1115;p38">
                <a:extLst>
                  <a:ext uri="{FF2B5EF4-FFF2-40B4-BE49-F238E27FC236}">
                    <a16:creationId xmlns:a16="http://schemas.microsoft.com/office/drawing/2014/main" id="{E13F78BB-457F-B77E-45FF-A4FABF34FF58}"/>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4" name="Google Shape;1116;p38">
                <a:extLst>
                  <a:ext uri="{FF2B5EF4-FFF2-40B4-BE49-F238E27FC236}">
                    <a16:creationId xmlns:a16="http://schemas.microsoft.com/office/drawing/2014/main" id="{6E958C23-ADB0-9A1C-0C75-B0EE3822AAF8}"/>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15" name="Google Shape;1117;p38">
                <a:extLst>
                  <a:ext uri="{FF2B5EF4-FFF2-40B4-BE49-F238E27FC236}">
                    <a16:creationId xmlns:a16="http://schemas.microsoft.com/office/drawing/2014/main" id="{46CD675B-271A-439E-BDC5-82C8D34300CD}"/>
                  </a:ext>
                </a:extLst>
              </p:cNvPr>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10" name="Google Shape;1118;p38">
              <a:extLst>
                <a:ext uri="{FF2B5EF4-FFF2-40B4-BE49-F238E27FC236}">
                  <a16:creationId xmlns:a16="http://schemas.microsoft.com/office/drawing/2014/main" id="{0C6F70D4-BFC6-41A4-3AF5-60343C8C6722}"/>
                </a:ext>
              </a:extLst>
            </p:cNvPr>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dirty="0">
                <a:solidFill>
                  <a:srgbClr val="000000"/>
                </a:solidFill>
                <a:latin typeface="Arial"/>
                <a:ea typeface="Arial"/>
                <a:cs typeface="Arial"/>
                <a:sym typeface="Arial"/>
              </a:endParaRPr>
            </a:p>
          </p:txBody>
        </p:sp>
        <p:sp>
          <p:nvSpPr>
            <p:cNvPr id="11" name="Google Shape;1119;p38">
              <a:extLst>
                <a:ext uri="{FF2B5EF4-FFF2-40B4-BE49-F238E27FC236}">
                  <a16:creationId xmlns:a16="http://schemas.microsoft.com/office/drawing/2014/main" id="{4EC4ABE4-9096-6D20-A71F-AD79AA0CF17A}"/>
                </a:ext>
              </a:extLst>
            </p:cNvPr>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dirty="0">
                  <a:solidFill>
                    <a:srgbClr val="FFFFFF"/>
                  </a:solidFill>
                  <a:latin typeface="Denk One"/>
                  <a:ea typeface="Arial"/>
                  <a:cs typeface="Denk One"/>
                  <a:sym typeface="Denk One"/>
                </a:rPr>
                <a:t>8</a:t>
              </a:r>
              <a:endParaRPr sz="1100" b="0" i="0" u="none" strike="noStrike" cap="none" dirty="0">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1820201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6">
          <a:extLst>
            <a:ext uri="{FF2B5EF4-FFF2-40B4-BE49-F238E27FC236}">
              <a16:creationId xmlns:a16="http://schemas.microsoft.com/office/drawing/2014/main" id="{40F8FB9B-C97A-012B-B49C-96CD8E900696}"/>
            </a:ext>
          </a:extLst>
        </p:cNvPr>
        <p:cNvGrpSpPr/>
        <p:nvPr/>
      </p:nvGrpSpPr>
      <p:grpSpPr>
        <a:xfrm>
          <a:off x="0" y="0"/>
          <a:ext cx="0" cy="0"/>
          <a:chOff x="0" y="0"/>
          <a:chExt cx="0" cy="0"/>
        </a:xfrm>
      </p:grpSpPr>
      <p:sp>
        <p:nvSpPr>
          <p:cNvPr id="857" name="Google Shape;857;p27">
            <a:extLst>
              <a:ext uri="{FF2B5EF4-FFF2-40B4-BE49-F238E27FC236}">
                <a16:creationId xmlns:a16="http://schemas.microsoft.com/office/drawing/2014/main" id="{9496D814-97BB-38D8-0464-D8DB2D41D491}"/>
              </a:ext>
            </a:extLst>
          </p:cNvPr>
          <p:cNvSpPr txBox="1">
            <a:spLocks noGrp="1"/>
          </p:cNvSpPr>
          <p:nvPr>
            <p:ph type="title"/>
          </p:nvPr>
        </p:nvSpPr>
        <p:spPr>
          <a:xfrm>
            <a:off x="210135" y="191000"/>
            <a:ext cx="4326300" cy="15924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12000"/>
              <a:buNone/>
            </a:pPr>
            <a:r>
              <a:rPr lang="en" dirty="0"/>
              <a:t>05</a:t>
            </a:r>
            <a:endParaRPr dirty="0"/>
          </a:p>
        </p:txBody>
      </p:sp>
      <p:sp>
        <p:nvSpPr>
          <p:cNvPr id="859" name="Google Shape;859;p27">
            <a:extLst>
              <a:ext uri="{FF2B5EF4-FFF2-40B4-BE49-F238E27FC236}">
                <a16:creationId xmlns:a16="http://schemas.microsoft.com/office/drawing/2014/main" id="{12CF80ED-0D33-6ADF-5987-4EBE5DAA82A9}"/>
              </a:ext>
            </a:extLst>
          </p:cNvPr>
          <p:cNvSpPr txBox="1">
            <a:spLocks noGrp="1"/>
          </p:cNvSpPr>
          <p:nvPr>
            <p:ph type="title" idx="2"/>
          </p:nvPr>
        </p:nvSpPr>
        <p:spPr>
          <a:xfrm>
            <a:off x="2052321" y="365760"/>
            <a:ext cx="7376160" cy="1383775"/>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4000"/>
              <a:buNone/>
            </a:pPr>
            <a:r>
              <a:rPr lang="af-ZA" sz="3500" dirty="0"/>
              <a:t>PRESENTATION DE LA SOLUTION </a:t>
            </a:r>
            <a:endParaRPr sz="3500" dirty="0"/>
          </a:p>
        </p:txBody>
      </p:sp>
      <p:sp>
        <p:nvSpPr>
          <p:cNvPr id="860" name="Google Shape;860;p27">
            <a:extLst>
              <a:ext uri="{FF2B5EF4-FFF2-40B4-BE49-F238E27FC236}">
                <a16:creationId xmlns:a16="http://schemas.microsoft.com/office/drawing/2014/main" id="{31B3ED63-B864-FA8F-3596-454E9B64F1C0}"/>
              </a:ext>
            </a:extLst>
          </p:cNvPr>
          <p:cNvSpPr txBox="1"/>
          <p:nvPr/>
        </p:nvSpPr>
        <p:spPr>
          <a:xfrm rot="-750917">
            <a:off x="8968594" y="3376812"/>
            <a:ext cx="1929857" cy="6773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John K. Smith</a:t>
            </a:r>
            <a:endParaRPr sz="1600" b="0" i="0" u="none" strike="noStrike" cap="none">
              <a:solidFill>
                <a:schemeClr val="dk2"/>
              </a:solidFill>
              <a:latin typeface="Homemade Apple"/>
              <a:ea typeface="Homemade Apple"/>
              <a:cs typeface="Homemade Apple"/>
              <a:sym typeface="Homemade Apple"/>
            </a:endParaRPr>
          </a:p>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Homemade Apple"/>
                <a:ea typeface="Homemade Apple"/>
                <a:cs typeface="Homemade Apple"/>
                <a:sym typeface="Homemade Apple"/>
              </a:rPr>
              <a:t>123 Main st.</a:t>
            </a:r>
            <a:endParaRPr sz="1600" b="0" i="0" u="none" strike="noStrike" cap="none">
              <a:solidFill>
                <a:schemeClr val="dk2"/>
              </a:solidFill>
              <a:latin typeface="Homemade Apple"/>
              <a:ea typeface="Homemade Apple"/>
              <a:cs typeface="Homemade Apple"/>
              <a:sym typeface="Homemade Apple"/>
            </a:endParaRPr>
          </a:p>
        </p:txBody>
      </p:sp>
      <p:sp>
        <p:nvSpPr>
          <p:cNvPr id="4" name="Google Shape;644;p59">
            <a:extLst>
              <a:ext uri="{FF2B5EF4-FFF2-40B4-BE49-F238E27FC236}">
                <a16:creationId xmlns:a16="http://schemas.microsoft.com/office/drawing/2014/main" id="{4649B521-6972-4009-9222-33018895F763}"/>
              </a:ext>
            </a:extLst>
          </p:cNvPr>
          <p:cNvSpPr/>
          <p:nvPr/>
        </p:nvSpPr>
        <p:spPr>
          <a:xfrm>
            <a:off x="3986503" y="2451839"/>
            <a:ext cx="2277145" cy="2101332"/>
          </a:xfrm>
          <a:prstGeom prst="ellipse">
            <a:avLst/>
          </a:prstGeom>
          <a:solidFill>
            <a:schemeClr val="accent1"/>
          </a:solidFill>
          <a:ln>
            <a:noFill/>
          </a:ln>
          <a:effectLst>
            <a:outerShdw blurRad="228600" dist="50800" dir="5400000" algn="tl" rotWithShape="0">
              <a:srgbClr val="0E0918">
                <a:alpha val="549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endParaRPr b="1" dirty="0">
              <a:solidFill>
                <a:schemeClr val="lt2"/>
              </a:solidFill>
              <a:latin typeface="Source Sans Pro"/>
              <a:ea typeface="Source Sans Pro"/>
              <a:cs typeface="Source Sans Pro"/>
              <a:sym typeface="Source Sans Pro"/>
            </a:endParaRPr>
          </a:p>
        </p:txBody>
      </p:sp>
      <p:sp>
        <p:nvSpPr>
          <p:cNvPr id="5" name="Google Shape;646;p59">
            <a:extLst>
              <a:ext uri="{FF2B5EF4-FFF2-40B4-BE49-F238E27FC236}">
                <a16:creationId xmlns:a16="http://schemas.microsoft.com/office/drawing/2014/main" id="{2E18CC8D-3B56-0687-17A1-87D3A80D704E}"/>
              </a:ext>
            </a:extLst>
          </p:cNvPr>
          <p:cNvSpPr/>
          <p:nvPr/>
        </p:nvSpPr>
        <p:spPr>
          <a:xfrm>
            <a:off x="5923750" y="2821761"/>
            <a:ext cx="2249700" cy="2121600"/>
          </a:xfrm>
          <a:prstGeom prst="ellipse">
            <a:avLst/>
          </a:prstGeom>
          <a:solidFill>
            <a:schemeClr val="accent1"/>
          </a:solidFill>
          <a:ln>
            <a:noFill/>
          </a:ln>
          <a:effectLst>
            <a:outerShdw blurRad="228600" dist="50800" dir="5400000" algn="tl" rotWithShape="0">
              <a:srgbClr val="0E0918">
                <a:alpha val="54900"/>
              </a:srgbClr>
            </a:outerShdw>
          </a:effectLst>
        </p:spPr>
        <p:txBody>
          <a:bodyPr spcFirstLastPara="1" wrap="square" lIns="91425" tIns="91425" rIns="91425" bIns="91425" anchor="ctr" anchorCtr="0">
            <a:noAutofit/>
          </a:bodyPr>
          <a:lstStyle/>
          <a:p>
            <a:pPr algn="ctr"/>
            <a:r>
              <a:rPr lang="fr-FR" sz="1600" b="1" dirty="0">
                <a:solidFill>
                  <a:schemeClr val="tx2"/>
                </a:solidFill>
              </a:rPr>
              <a:t>Traçabilité amé</a:t>
            </a:r>
            <a:r>
              <a:rPr lang="en-US" sz="1600" b="1" dirty="0">
                <a:solidFill>
                  <a:schemeClr val="tx2"/>
                </a:solidFill>
              </a:rPr>
              <a:t>lior</a:t>
            </a:r>
            <a:r>
              <a:rPr lang="fr-FR" sz="1600" b="1" dirty="0">
                <a:solidFill>
                  <a:schemeClr val="tx2"/>
                </a:solidFill>
              </a:rPr>
              <a:t>é</a:t>
            </a:r>
            <a:r>
              <a:rPr lang="en-US" sz="1600" b="1" dirty="0">
                <a:solidFill>
                  <a:schemeClr val="tx2"/>
                </a:solidFill>
              </a:rPr>
              <a:t>e</a:t>
            </a:r>
            <a:endParaRPr lang="fr-FR" sz="1600" b="1" dirty="0">
              <a:solidFill>
                <a:schemeClr val="tx2"/>
              </a:solidFill>
            </a:endParaRPr>
          </a:p>
          <a:p>
            <a:pPr marL="0" lvl="0" indent="0" algn="ctr" rtl="0">
              <a:spcBef>
                <a:spcPts val="0"/>
              </a:spcBef>
              <a:spcAft>
                <a:spcPts val="0"/>
              </a:spcAft>
              <a:buNone/>
            </a:pPr>
            <a:endParaRPr sz="1500" b="1" dirty="0">
              <a:latin typeface="Barlow"/>
              <a:ea typeface="Barlow"/>
              <a:cs typeface="Barlow"/>
              <a:sym typeface="Barlow"/>
            </a:endParaRPr>
          </a:p>
        </p:txBody>
      </p:sp>
      <p:sp>
        <p:nvSpPr>
          <p:cNvPr id="6" name="Google Shape;645;p59">
            <a:extLst>
              <a:ext uri="{FF2B5EF4-FFF2-40B4-BE49-F238E27FC236}">
                <a16:creationId xmlns:a16="http://schemas.microsoft.com/office/drawing/2014/main" id="{13010BAF-8ADD-4F87-A8AB-A3C5B8226634}"/>
              </a:ext>
            </a:extLst>
          </p:cNvPr>
          <p:cNvSpPr/>
          <p:nvPr/>
        </p:nvSpPr>
        <p:spPr>
          <a:xfrm>
            <a:off x="5025536" y="4255209"/>
            <a:ext cx="1764300" cy="1680600"/>
          </a:xfrm>
          <a:prstGeom prst="ellipse">
            <a:avLst/>
          </a:prstGeom>
          <a:solidFill>
            <a:schemeClr val="accent1"/>
          </a:solidFill>
          <a:ln>
            <a:noFill/>
          </a:ln>
          <a:effectLst>
            <a:outerShdw blurRad="228600" dist="50800" dir="5400000" algn="tl" rotWithShape="0">
              <a:srgbClr val="0E0918">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arlow Light"/>
              <a:ea typeface="Barlow Light"/>
              <a:cs typeface="Barlow Light"/>
              <a:sym typeface="Barlow Light"/>
            </a:endParaRPr>
          </a:p>
        </p:txBody>
      </p:sp>
      <p:sp>
        <p:nvSpPr>
          <p:cNvPr id="7" name="ZoneTexte 6">
            <a:extLst>
              <a:ext uri="{FF2B5EF4-FFF2-40B4-BE49-F238E27FC236}">
                <a16:creationId xmlns:a16="http://schemas.microsoft.com/office/drawing/2014/main" id="{D51EC7D5-5062-3A6C-6BB7-596CB534A0A3}"/>
              </a:ext>
            </a:extLst>
          </p:cNvPr>
          <p:cNvSpPr txBox="1"/>
          <p:nvPr/>
        </p:nvSpPr>
        <p:spPr>
          <a:xfrm>
            <a:off x="4165607" y="3240537"/>
            <a:ext cx="2169161" cy="523220"/>
          </a:xfrm>
          <a:prstGeom prst="rect">
            <a:avLst/>
          </a:prstGeom>
          <a:noFill/>
        </p:spPr>
        <p:txBody>
          <a:bodyPr wrap="square" rtlCol="0">
            <a:spAutoFit/>
          </a:bodyPr>
          <a:lstStyle/>
          <a:p>
            <a:r>
              <a:rPr lang="af-ZA" b="1" dirty="0">
                <a:solidFill>
                  <a:schemeClr val="tx2"/>
                </a:solidFill>
              </a:rPr>
              <a:t>Suivi facile et rapide des courriers </a:t>
            </a:r>
            <a:endParaRPr lang="fr-FR" b="1" dirty="0">
              <a:solidFill>
                <a:schemeClr val="tx2"/>
              </a:solidFill>
            </a:endParaRPr>
          </a:p>
        </p:txBody>
      </p:sp>
      <p:sp>
        <p:nvSpPr>
          <p:cNvPr id="9" name="ZoneTexte 8">
            <a:extLst>
              <a:ext uri="{FF2B5EF4-FFF2-40B4-BE49-F238E27FC236}">
                <a16:creationId xmlns:a16="http://schemas.microsoft.com/office/drawing/2014/main" id="{CAECE743-5F96-349D-3CBE-3149CF7887C8}"/>
              </a:ext>
            </a:extLst>
          </p:cNvPr>
          <p:cNvSpPr txBox="1"/>
          <p:nvPr/>
        </p:nvSpPr>
        <p:spPr>
          <a:xfrm>
            <a:off x="5125501" y="4787785"/>
            <a:ext cx="1664335" cy="523220"/>
          </a:xfrm>
          <a:prstGeom prst="rect">
            <a:avLst/>
          </a:prstGeom>
          <a:noFill/>
        </p:spPr>
        <p:txBody>
          <a:bodyPr wrap="square" rtlCol="0">
            <a:spAutoFit/>
          </a:bodyPr>
          <a:lstStyle/>
          <a:p>
            <a:pPr algn="ctr"/>
            <a:r>
              <a:rPr lang="en-US" b="1" dirty="0">
                <a:solidFill>
                  <a:schemeClr val="tx2"/>
                </a:solidFill>
              </a:rPr>
              <a:t>Reduction des erreurs</a:t>
            </a:r>
            <a:endParaRPr lang="fr-FR" b="1" dirty="0">
              <a:solidFill>
                <a:schemeClr val="tx2"/>
              </a:solidFill>
            </a:endParaRPr>
          </a:p>
        </p:txBody>
      </p:sp>
      <p:grpSp>
        <p:nvGrpSpPr>
          <p:cNvPr id="28" name="Google Shape;1112;p38">
            <a:extLst>
              <a:ext uri="{FF2B5EF4-FFF2-40B4-BE49-F238E27FC236}">
                <a16:creationId xmlns:a16="http://schemas.microsoft.com/office/drawing/2014/main" id="{9EDFB4C4-8C32-2E18-7515-62265F164842}"/>
              </a:ext>
            </a:extLst>
          </p:cNvPr>
          <p:cNvGrpSpPr/>
          <p:nvPr/>
        </p:nvGrpSpPr>
        <p:grpSpPr>
          <a:xfrm>
            <a:off x="10948913" y="5835096"/>
            <a:ext cx="1142648" cy="788324"/>
            <a:chOff x="842656" y="1869788"/>
            <a:chExt cx="1142648" cy="788324"/>
          </a:xfrm>
        </p:grpSpPr>
        <p:grpSp>
          <p:nvGrpSpPr>
            <p:cNvPr id="29" name="Google Shape;1113;p38">
              <a:extLst>
                <a:ext uri="{FF2B5EF4-FFF2-40B4-BE49-F238E27FC236}">
                  <a16:creationId xmlns:a16="http://schemas.microsoft.com/office/drawing/2014/main" id="{0CBDE6A6-4416-C3C6-F097-E3B706C27740}"/>
                </a:ext>
              </a:extLst>
            </p:cNvPr>
            <p:cNvGrpSpPr/>
            <p:nvPr/>
          </p:nvGrpSpPr>
          <p:grpSpPr>
            <a:xfrm>
              <a:off x="842656" y="1869788"/>
              <a:ext cx="1041861" cy="723512"/>
              <a:chOff x="1311950" y="2876549"/>
              <a:chExt cx="4529830" cy="3145704"/>
            </a:xfrm>
          </p:grpSpPr>
          <p:sp>
            <p:nvSpPr>
              <p:cNvPr id="832" name="Google Shape;1114;p38">
                <a:extLst>
                  <a:ext uri="{FF2B5EF4-FFF2-40B4-BE49-F238E27FC236}">
                    <a16:creationId xmlns:a16="http://schemas.microsoft.com/office/drawing/2014/main" id="{B44077EF-4BE5-A646-9553-9199F05A673D}"/>
                  </a:ext>
                </a:extLst>
              </p:cNvPr>
              <p:cNvSpPr/>
              <p:nvPr/>
            </p:nvSpPr>
            <p:spPr>
              <a:xfrm>
                <a:off x="1401795" y="2876549"/>
                <a:ext cx="4350020" cy="2097457"/>
              </a:xfrm>
              <a:custGeom>
                <a:avLst/>
                <a:gdLst/>
                <a:ahLst/>
                <a:cxnLst/>
                <a:rect l="l" t="t" r="r" b="b"/>
                <a:pathLst>
                  <a:path w="658595" h="317556" extrusionOk="0">
                    <a:moveTo>
                      <a:pt x="95" y="0"/>
                    </a:moveTo>
                    <a:lnTo>
                      <a:pt x="658501" y="0"/>
                    </a:lnTo>
                    <a:cubicBezTo>
                      <a:pt x="658553" y="1"/>
                      <a:pt x="658595" y="44"/>
                      <a:pt x="658595" y="96"/>
                    </a:cubicBezTo>
                    <a:cubicBezTo>
                      <a:pt x="658594" y="121"/>
                      <a:pt x="658585" y="145"/>
                      <a:pt x="658568" y="162"/>
                    </a:cubicBezTo>
                    <a:lnTo>
                      <a:pt x="349510" y="309220"/>
                    </a:lnTo>
                    <a:cubicBezTo>
                      <a:pt x="338328" y="320335"/>
                      <a:pt x="320268" y="320335"/>
                      <a:pt x="309086" y="309220"/>
                    </a:cubicBezTo>
                    <a:lnTo>
                      <a:pt x="28" y="162"/>
                    </a:lnTo>
                    <a:cubicBezTo>
                      <a:pt x="-9" y="125"/>
                      <a:pt x="-8" y="64"/>
                      <a:pt x="29" y="28"/>
                    </a:cubicBezTo>
                    <a:cubicBezTo>
                      <a:pt x="47" y="10"/>
                      <a:pt x="70" y="0"/>
                      <a:pt x="95"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833" name="Google Shape;1115;p38">
                <a:extLst>
                  <a:ext uri="{FF2B5EF4-FFF2-40B4-BE49-F238E27FC236}">
                    <a16:creationId xmlns:a16="http://schemas.microsoft.com/office/drawing/2014/main" id="{F607B6B2-593D-E5DC-C136-E4E20B054C3A}"/>
                  </a:ext>
                </a:extLst>
              </p:cNvPr>
              <p:cNvSpPr/>
              <p:nvPr/>
            </p:nvSpPr>
            <p:spPr>
              <a:xfrm>
                <a:off x="1311950" y="2966401"/>
                <a:ext cx="1483859" cy="2965936"/>
              </a:xfrm>
              <a:custGeom>
                <a:avLst/>
                <a:gdLst/>
                <a:ahLst/>
                <a:cxnLst/>
                <a:rect l="l" t="t" r="r" b="b"/>
                <a:pathLst>
                  <a:path w="224657" h="449044" extrusionOk="0">
                    <a:moveTo>
                      <a:pt x="96" y="0"/>
                    </a:moveTo>
                    <a:cubicBezTo>
                      <a:pt x="121" y="1"/>
                      <a:pt x="145" y="10"/>
                      <a:pt x="162" y="27"/>
                    </a:cubicBezTo>
                    <a:lnTo>
                      <a:pt x="224657" y="224522"/>
                    </a:lnTo>
                    <a:lnTo>
                      <a:pt x="162" y="449017"/>
                    </a:lnTo>
                    <a:cubicBezTo>
                      <a:pt x="125" y="449054"/>
                      <a:pt x="64" y="449053"/>
                      <a:pt x="28" y="449016"/>
                    </a:cubicBezTo>
                    <a:cubicBezTo>
                      <a:pt x="10" y="448998"/>
                      <a:pt x="0" y="448975"/>
                      <a:pt x="0" y="448950"/>
                    </a:cubicBezTo>
                    <a:lnTo>
                      <a:pt x="0" y="94"/>
                    </a:lnTo>
                    <a:cubicBezTo>
                      <a:pt x="1" y="42"/>
                      <a:pt x="44" y="0"/>
                      <a:pt x="96" y="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834" name="Google Shape;1116;p38">
                <a:extLst>
                  <a:ext uri="{FF2B5EF4-FFF2-40B4-BE49-F238E27FC236}">
                    <a16:creationId xmlns:a16="http://schemas.microsoft.com/office/drawing/2014/main" id="{C48F7452-3575-BB24-30F1-8E19F2129B62}"/>
                  </a:ext>
                </a:extLst>
              </p:cNvPr>
              <p:cNvSpPr/>
              <p:nvPr/>
            </p:nvSpPr>
            <p:spPr>
              <a:xfrm>
                <a:off x="4357921" y="2966401"/>
                <a:ext cx="1483859" cy="2965942"/>
              </a:xfrm>
              <a:custGeom>
                <a:avLst/>
                <a:gdLst/>
                <a:ahLst/>
                <a:cxnLst/>
                <a:rect l="l" t="t" r="r" b="b"/>
                <a:pathLst>
                  <a:path w="224657" h="449045" extrusionOk="0">
                    <a:moveTo>
                      <a:pt x="224495" y="28"/>
                    </a:moveTo>
                    <a:cubicBezTo>
                      <a:pt x="224532" y="-9"/>
                      <a:pt x="224593" y="-8"/>
                      <a:pt x="224629" y="29"/>
                    </a:cubicBezTo>
                    <a:cubicBezTo>
                      <a:pt x="224647" y="47"/>
                      <a:pt x="224657" y="70"/>
                      <a:pt x="224657" y="95"/>
                    </a:cubicBezTo>
                    <a:lnTo>
                      <a:pt x="224657" y="448951"/>
                    </a:lnTo>
                    <a:cubicBezTo>
                      <a:pt x="224656" y="449003"/>
                      <a:pt x="224613" y="449045"/>
                      <a:pt x="224561" y="449045"/>
                    </a:cubicBezTo>
                    <a:cubicBezTo>
                      <a:pt x="224536" y="449044"/>
                      <a:pt x="224512" y="449035"/>
                      <a:pt x="224495" y="449018"/>
                    </a:cubicBezTo>
                    <a:lnTo>
                      <a:pt x="0" y="224523"/>
                    </a:lnTo>
                    <a:lnTo>
                      <a:pt x="224495" y="28"/>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a:solidFill>
                    <a:srgbClr val="FFFFFF"/>
                  </a:solidFill>
                  <a:latin typeface="Calibri"/>
                  <a:ea typeface="Calibri"/>
                  <a:cs typeface="Calibri"/>
                  <a:sym typeface="Calibri"/>
                </a:endParaRPr>
              </a:p>
            </p:txBody>
          </p:sp>
          <p:sp>
            <p:nvSpPr>
              <p:cNvPr id="835" name="Google Shape;1117;p38">
                <a:extLst>
                  <a:ext uri="{FF2B5EF4-FFF2-40B4-BE49-F238E27FC236}">
                    <a16:creationId xmlns:a16="http://schemas.microsoft.com/office/drawing/2014/main" id="{3EAC22D0-B314-0685-6687-5DABC381BA17}"/>
                  </a:ext>
                </a:extLst>
              </p:cNvPr>
              <p:cNvSpPr/>
              <p:nvPr/>
            </p:nvSpPr>
            <p:spPr>
              <a:xfrm>
                <a:off x="1401795" y="4538394"/>
                <a:ext cx="4350013" cy="1483859"/>
              </a:xfrm>
              <a:custGeom>
                <a:avLst/>
                <a:gdLst/>
                <a:ahLst/>
                <a:cxnLst/>
                <a:rect l="l" t="t" r="r" b="b"/>
                <a:pathLst>
                  <a:path w="658594" h="224657" extrusionOk="0">
                    <a:moveTo>
                      <a:pt x="224522" y="0"/>
                    </a:moveTo>
                    <a:lnTo>
                      <a:pt x="295617" y="71095"/>
                    </a:lnTo>
                    <a:cubicBezTo>
                      <a:pt x="314213" y="89696"/>
                      <a:pt x="344367" y="89700"/>
                      <a:pt x="362969" y="71104"/>
                    </a:cubicBezTo>
                    <a:cubicBezTo>
                      <a:pt x="362972" y="71101"/>
                      <a:pt x="362975" y="71098"/>
                      <a:pt x="362977" y="71095"/>
                    </a:cubicBezTo>
                    <a:lnTo>
                      <a:pt x="434072" y="0"/>
                    </a:lnTo>
                    <a:lnTo>
                      <a:pt x="658567" y="224495"/>
                    </a:lnTo>
                    <a:cubicBezTo>
                      <a:pt x="658604" y="224532"/>
                      <a:pt x="658603" y="224593"/>
                      <a:pt x="658566" y="224629"/>
                    </a:cubicBezTo>
                    <a:cubicBezTo>
                      <a:pt x="658548" y="224647"/>
                      <a:pt x="658525" y="224657"/>
                      <a:pt x="658500" y="224657"/>
                    </a:cubicBezTo>
                    <a:lnTo>
                      <a:pt x="94" y="224657"/>
                    </a:lnTo>
                    <a:cubicBezTo>
                      <a:pt x="42" y="224656"/>
                      <a:pt x="0" y="224613"/>
                      <a:pt x="0" y="224561"/>
                    </a:cubicBezTo>
                    <a:cubicBezTo>
                      <a:pt x="1" y="224536"/>
                      <a:pt x="10" y="224512"/>
                      <a:pt x="27" y="224495"/>
                    </a:cubicBezTo>
                    <a:lnTo>
                      <a:pt x="224522" y="0"/>
                    </a:lnTo>
                    <a:close/>
                  </a:path>
                </a:pathLst>
              </a:custGeom>
              <a:solidFill>
                <a:srgbClr val="F4F4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00"/>
                  <a:buFont typeface="Arial"/>
                  <a:buNone/>
                </a:pPr>
                <a:endParaRPr sz="1100" b="0" i="0" u="none" strike="noStrike" cap="none" dirty="0">
                  <a:solidFill>
                    <a:srgbClr val="FFFFFF"/>
                  </a:solidFill>
                  <a:latin typeface="Calibri"/>
                  <a:ea typeface="Calibri"/>
                  <a:cs typeface="Calibri"/>
                  <a:sym typeface="Calibri"/>
                </a:endParaRPr>
              </a:p>
            </p:txBody>
          </p:sp>
        </p:grpSp>
        <p:sp>
          <p:nvSpPr>
            <p:cNvPr id="30" name="Google Shape;1118;p38">
              <a:extLst>
                <a:ext uri="{FF2B5EF4-FFF2-40B4-BE49-F238E27FC236}">
                  <a16:creationId xmlns:a16="http://schemas.microsoft.com/office/drawing/2014/main" id="{3D9F8DB8-AB81-EE38-673B-8EBB552D1631}"/>
                </a:ext>
              </a:extLst>
            </p:cNvPr>
            <p:cNvSpPr/>
            <p:nvPr/>
          </p:nvSpPr>
          <p:spPr>
            <a:xfrm>
              <a:off x="1758504" y="2431312"/>
              <a:ext cx="226800" cy="226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endParaRPr sz="1100" b="0" i="0" u="none" strike="noStrike" cap="none">
                <a:solidFill>
                  <a:srgbClr val="000000"/>
                </a:solidFill>
                <a:latin typeface="Arial"/>
                <a:ea typeface="Arial"/>
                <a:cs typeface="Arial"/>
                <a:sym typeface="Arial"/>
              </a:endParaRPr>
            </a:p>
          </p:txBody>
        </p:sp>
        <p:sp>
          <p:nvSpPr>
            <p:cNvPr id="31" name="Google Shape;1119;p38">
              <a:extLst>
                <a:ext uri="{FF2B5EF4-FFF2-40B4-BE49-F238E27FC236}">
                  <a16:creationId xmlns:a16="http://schemas.microsoft.com/office/drawing/2014/main" id="{B723240B-65FF-B7B8-3E11-AB660FE019FD}"/>
                </a:ext>
              </a:extLst>
            </p:cNvPr>
            <p:cNvSpPr/>
            <p:nvPr/>
          </p:nvSpPr>
          <p:spPr>
            <a:xfrm>
              <a:off x="1730169" y="2431312"/>
              <a:ext cx="226800" cy="226800"/>
            </a:xfrm>
            <a:prstGeom prst="ellipse">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1100" b="0" i="0" u="none" strike="noStrike" cap="none" dirty="0">
                  <a:solidFill>
                    <a:srgbClr val="FFFFFF"/>
                  </a:solidFill>
                  <a:latin typeface="Denk One"/>
                  <a:ea typeface="Arial"/>
                  <a:cs typeface="Denk One"/>
                  <a:sym typeface="Denk One"/>
                </a:rPr>
                <a:t>9</a:t>
              </a:r>
              <a:endParaRPr sz="1100" b="0" i="0" u="none" strike="noStrike" cap="none" dirty="0">
                <a:solidFill>
                  <a:srgbClr val="000000"/>
                </a:solidFill>
                <a:latin typeface="Arial"/>
                <a:ea typeface="Arial"/>
                <a:cs typeface="Arial"/>
                <a:sym typeface="Arial"/>
              </a:endParaRPr>
            </a:p>
          </p:txBody>
        </p:sp>
      </p:grpSp>
      <p:pic>
        <p:nvPicPr>
          <p:cNvPr id="3" name="Graphic 2">
            <a:extLst>
              <a:ext uri="{FF2B5EF4-FFF2-40B4-BE49-F238E27FC236}">
                <a16:creationId xmlns:a16="http://schemas.microsoft.com/office/drawing/2014/main" id="{CB7C471E-7C54-D604-4E15-4C3778C973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94978" y="2955457"/>
            <a:ext cx="3453110" cy="3801648"/>
          </a:xfrm>
          <a:prstGeom prst="rect">
            <a:avLst/>
          </a:prstGeom>
        </p:spPr>
      </p:pic>
    </p:spTree>
    <p:extLst>
      <p:ext uri="{BB962C8B-B14F-4D97-AF65-F5344CB8AC3E}">
        <p14:creationId xmlns:p14="http://schemas.microsoft.com/office/powerpoint/2010/main" val="3187164377"/>
      </p:ext>
    </p:extLst>
  </p:cSld>
  <p:clrMapOvr>
    <a:masterClrMapping/>
  </p:clrMapOvr>
</p:sld>
</file>

<file path=ppt/theme/theme1.xml><?xml version="1.0" encoding="utf-8"?>
<a:theme xmlns:a="http://schemas.openxmlformats.org/drawingml/2006/main" name="SlidesMania">
  <a:themeElements>
    <a:clrScheme name="Simple Light">
      <a:dk1>
        <a:srgbClr val="000000"/>
      </a:dk1>
      <a:lt1>
        <a:srgbClr val="EAE1C6"/>
      </a:lt1>
      <a:dk2>
        <a:srgbClr val="434343"/>
      </a:dk2>
      <a:lt2>
        <a:srgbClr val="EEEEEE"/>
      </a:lt2>
      <a:accent1>
        <a:srgbClr val="901816"/>
      </a:accent1>
      <a:accent2>
        <a:srgbClr val="C2151A"/>
      </a:accent2>
      <a:accent3>
        <a:srgbClr val="D30C12"/>
      </a:accent3>
      <a:accent4>
        <a:srgbClr val="E6D4A1"/>
      </a:accent4>
      <a:accent5>
        <a:srgbClr val="711D1C"/>
      </a:accent5>
      <a:accent6>
        <a:srgbClr val="0000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408</TotalTime>
  <Words>1128</Words>
  <Application>Microsoft Office PowerPoint</Application>
  <PresentationFormat>Widescreen</PresentationFormat>
  <Paragraphs>179</Paragraphs>
  <Slides>35</Slides>
  <Notes>35</Notes>
  <HiddenSlides>0</HiddenSlides>
  <MMClips>0</MMClips>
  <ScaleCrop>false</ScaleCrop>
  <HeadingPairs>
    <vt:vector size="6" baseType="variant">
      <vt:variant>
        <vt:lpstr>Fonts Used</vt:lpstr>
      </vt:variant>
      <vt:variant>
        <vt:i4>19</vt:i4>
      </vt:variant>
      <vt:variant>
        <vt:lpstr>Theme</vt:lpstr>
      </vt:variant>
      <vt:variant>
        <vt:i4>1</vt:i4>
      </vt:variant>
      <vt:variant>
        <vt:lpstr>Slide Titles</vt:lpstr>
      </vt:variant>
      <vt:variant>
        <vt:i4>35</vt:i4>
      </vt:variant>
    </vt:vector>
  </HeadingPairs>
  <TitlesOfParts>
    <vt:vector size="55" baseType="lpstr">
      <vt:lpstr>Roboto Medium</vt:lpstr>
      <vt:lpstr>Symbol</vt:lpstr>
      <vt:lpstr>Roboto Condensed Light</vt:lpstr>
      <vt:lpstr>Aldrich</vt:lpstr>
      <vt:lpstr>Roboto Condensed</vt:lpstr>
      <vt:lpstr>Barlow</vt:lpstr>
      <vt:lpstr>Poppins</vt:lpstr>
      <vt:lpstr>Roboto Light</vt:lpstr>
      <vt:lpstr>Denk One</vt:lpstr>
      <vt:lpstr>Homemade Apple</vt:lpstr>
      <vt:lpstr>Abril Fatface</vt:lpstr>
      <vt:lpstr>Calibri</vt:lpstr>
      <vt:lpstr>Arial</vt:lpstr>
      <vt:lpstr>Times New Roman</vt:lpstr>
      <vt:lpstr>Barlow Light</vt:lpstr>
      <vt:lpstr>Roboto</vt:lpstr>
      <vt:lpstr>Barlow Condensed</vt:lpstr>
      <vt:lpstr>Source Sans Pro</vt:lpstr>
      <vt:lpstr>Griffy</vt:lpstr>
      <vt:lpstr>SlidesMania</vt:lpstr>
      <vt:lpstr>PowerPoint Presentation</vt:lpstr>
      <vt:lpstr>YOU’VE GOT MAIL!</vt:lpstr>
      <vt:lpstr>SOMMAIRE</vt:lpstr>
      <vt:lpstr>01</vt:lpstr>
      <vt:lpstr>02</vt:lpstr>
      <vt:lpstr>03</vt:lpstr>
      <vt:lpstr>04</vt:lpstr>
      <vt:lpstr>CRITIQUE DE L’EXISTANT</vt:lpstr>
      <vt:lpstr>05</vt:lpstr>
      <vt:lpstr>06</vt:lpstr>
      <vt:lpstr>PowerPoint Presentation</vt:lpstr>
      <vt:lpstr>PowerPoint Presentation</vt:lpstr>
      <vt:lpstr>PowerPoint Presentation</vt:lpstr>
      <vt:lpstr>07</vt:lpstr>
      <vt:lpstr>Thank you!</vt:lpstr>
      <vt:lpstr>Here is where you add your talking points.</vt:lpstr>
      <vt:lpstr>Did you know?</vt:lpstr>
      <vt:lpstr>Did you know?</vt:lpstr>
      <vt:lpstr>Hello! I thought you might enjoy this.</vt:lpstr>
      <vt:lpstr>New Message</vt:lpstr>
      <vt:lpstr>Very interesting facts!</vt:lpstr>
      <vt:lpstr>Sometimes it only takes one image...</vt:lpstr>
      <vt:lpstr>Wish you were here!</vt:lpstr>
      <vt:lpstr>Some facts about my cats. </vt:lpstr>
      <vt:lpstr>This is our dream team!</vt:lpstr>
      <vt:lpstr>This is an editable world map.</vt:lpstr>
      <vt:lpstr>And this is a timeline or process</vt:lpstr>
      <vt:lpstr>Presenting a website?</vt:lpstr>
      <vt:lpstr>Presenting a website?</vt:lpstr>
      <vt:lpstr>Presenting an app?</vt:lpstr>
      <vt:lpstr>Presenting an app?</vt:lpstr>
      <vt:lpstr>Credits.</vt:lpstr>
      <vt:lpstr>Editable Icons</vt:lpstr>
      <vt:lpstr>PowerPoint Presentation</vt:lpstr>
      <vt:lpstr>Hello! I’m...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THEME:CONCEPTION ET REALISATION D’UNE APPLICATION WEB DE GESTION DES COURRIERS CAS D’INTERFACE.SA</dc:title>
  <cp:lastModifiedBy>Tatsinkou Crispin</cp:lastModifiedBy>
  <cp:revision>40</cp:revision>
  <dcterms:modified xsi:type="dcterms:W3CDTF">2024-02-24T11:07:47Z</dcterms:modified>
</cp:coreProperties>
</file>